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0139" y="204285"/>
            <a:ext cx="4200525" cy="281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6877" y="1911784"/>
            <a:ext cx="8419645" cy="157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jpg"/><Relationship Id="rId5" Type="http://schemas.openxmlformats.org/officeDocument/2006/relationships/image" Target="../media/image11.jpg"/><Relationship Id="rId15" Type="http://schemas.openxmlformats.org/officeDocument/2006/relationships/hyperlink" Target="http://www.technologystudent.com/" TargetMode="External"/><Relationship Id="rId10" Type="http://schemas.openxmlformats.org/officeDocument/2006/relationships/image" Target="../media/image16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Relationship Id="rId14" Type="http://schemas.openxmlformats.org/officeDocument/2006/relationships/hyperlink" Target="http://www.facebook.com/groups/25496344819282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13" Type="http://schemas.openxmlformats.org/officeDocument/2006/relationships/image" Target="../media/image31.jp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11" Type="http://schemas.openxmlformats.org/officeDocument/2006/relationships/image" Target="../media/image29.png"/><Relationship Id="rId5" Type="http://schemas.openxmlformats.org/officeDocument/2006/relationships/image" Target="../media/image23.jpg"/><Relationship Id="rId15" Type="http://schemas.openxmlformats.org/officeDocument/2006/relationships/hyperlink" Target="http://www.technologystudent.com/" TargetMode="External"/><Relationship Id="rId10" Type="http://schemas.openxmlformats.org/officeDocument/2006/relationships/image" Target="../media/image28.jpg"/><Relationship Id="rId4" Type="http://schemas.openxmlformats.org/officeDocument/2006/relationships/image" Target="../media/image22.png"/><Relationship Id="rId9" Type="http://schemas.openxmlformats.org/officeDocument/2006/relationships/image" Target="../media/image27.jpg"/><Relationship Id="rId14" Type="http://schemas.openxmlformats.org/officeDocument/2006/relationships/hyperlink" Target="http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22" y="58986"/>
            <a:ext cx="10591800" cy="7442200"/>
          </a:xfrm>
          <a:custGeom>
            <a:avLst/>
            <a:gdLst/>
            <a:ahLst/>
            <a:cxnLst/>
            <a:rect l="l" t="t" r="r" b="b"/>
            <a:pathLst>
              <a:path w="10591800" h="7442200">
                <a:moveTo>
                  <a:pt x="0" y="0"/>
                </a:moveTo>
                <a:lnTo>
                  <a:pt x="10591801" y="0"/>
                </a:lnTo>
                <a:lnTo>
                  <a:pt x="10591801" y="7442203"/>
                </a:lnTo>
                <a:lnTo>
                  <a:pt x="0" y="7442203"/>
                </a:lnTo>
                <a:lnTo>
                  <a:pt x="0" y="0"/>
                </a:lnTo>
                <a:close/>
              </a:path>
            </a:pathLst>
          </a:custGeom>
          <a:solidFill>
            <a:srgbClr val="FDF7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6877" y="1911784"/>
            <a:ext cx="8048625" cy="1576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85"/>
              </a:lnSpc>
              <a:spcBef>
                <a:spcPts val="100"/>
              </a:spcBef>
            </a:pP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 </a:t>
            </a:r>
            <a:r>
              <a:rPr sz="18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TECHNOLOGYSTUDENT.COM </a:t>
            </a:r>
            <a:r>
              <a:rPr sz="18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 </a:t>
            </a: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FIND</a:t>
            </a:r>
            <a:r>
              <a:rPr sz="1800" b="1" u="sng" spc="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ts val="2010"/>
              </a:lnSpc>
              <a:spcBef>
                <a:spcPts val="114"/>
              </a:spcBef>
            </a:pPr>
            <a:r>
              <a:rPr sz="1800" b="1" spc="-7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help you ﬁnd the information you need, use the ‘search’ function</a:t>
            </a:r>
            <a:r>
              <a:rPr sz="18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the  bottom of any page of technologystudent.com. The majority of the  </a:t>
            </a:r>
            <a:r>
              <a:rPr sz="1800" b="1" spc="-5" dirty="0">
                <a:solidFill>
                  <a:srgbClr val="151616"/>
                </a:solidFill>
                <a:latin typeface="Arial"/>
                <a:cs typeface="Arial"/>
              </a:rPr>
              <a:t>answers </a:t>
            </a: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will be found on this</a:t>
            </a:r>
            <a:r>
              <a:rPr sz="18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website.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20"/>
              </a:spcBef>
            </a:pP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For any other information, use </a:t>
            </a:r>
            <a:r>
              <a:rPr sz="1800" b="1" spc="-5" dirty="0">
                <a:solidFill>
                  <a:srgbClr val="151616"/>
                </a:solidFill>
                <a:latin typeface="Arial"/>
                <a:cs typeface="Arial"/>
              </a:rPr>
              <a:t>a search </a:t>
            </a: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engine such </a:t>
            </a:r>
            <a:r>
              <a:rPr sz="1800" b="1" spc="-5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8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51616"/>
                </a:solidFill>
                <a:latin typeface="Arial"/>
                <a:cs typeface="Arial"/>
              </a:rPr>
              <a:t>Google.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31417" y="256514"/>
            <a:ext cx="1068332" cy="106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416" y="256514"/>
            <a:ext cx="1068332" cy="1068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31417" y="6225511"/>
            <a:ext cx="1068332" cy="1068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3416" y="6225511"/>
            <a:ext cx="1068332" cy="1068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1082" y="259080"/>
            <a:ext cx="8764270" cy="0"/>
          </a:xfrm>
          <a:custGeom>
            <a:avLst/>
            <a:gdLst/>
            <a:ahLst/>
            <a:cxnLst/>
            <a:rect l="l" t="t" r="r" b="b"/>
            <a:pathLst>
              <a:path w="8764270">
                <a:moveTo>
                  <a:pt x="0" y="0"/>
                </a:moveTo>
                <a:lnTo>
                  <a:pt x="8764146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87562" y="1315515"/>
            <a:ext cx="0" cy="4920615"/>
          </a:xfrm>
          <a:custGeom>
            <a:avLst/>
            <a:gdLst/>
            <a:ahLst/>
            <a:cxnLst/>
            <a:rect l="l" t="t" r="r" b="b"/>
            <a:pathLst>
              <a:path h="4920615">
                <a:moveTo>
                  <a:pt x="0" y="0"/>
                </a:moveTo>
                <a:lnTo>
                  <a:pt x="0" y="4920444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0160" y="1320267"/>
            <a:ext cx="0" cy="4910455"/>
          </a:xfrm>
          <a:custGeom>
            <a:avLst/>
            <a:gdLst/>
            <a:ahLst/>
            <a:cxnLst/>
            <a:rect l="l" t="t" r="r" b="b"/>
            <a:pathLst>
              <a:path h="4910455">
                <a:moveTo>
                  <a:pt x="0" y="0"/>
                </a:moveTo>
                <a:lnTo>
                  <a:pt x="0" y="4910147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660" y="7284516"/>
            <a:ext cx="8761730" cy="0"/>
          </a:xfrm>
          <a:custGeom>
            <a:avLst/>
            <a:gdLst/>
            <a:ahLst/>
            <a:cxnLst/>
            <a:rect l="l" t="t" r="r" b="b"/>
            <a:pathLst>
              <a:path w="8761730">
                <a:moveTo>
                  <a:pt x="0" y="0"/>
                </a:moveTo>
                <a:lnTo>
                  <a:pt x="8761417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78561" y="314785"/>
            <a:ext cx="6554470" cy="1325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63830" algn="ctr">
              <a:lnSpc>
                <a:spcPct val="100000"/>
              </a:lnSpc>
              <a:spcBef>
                <a:spcPts val="90"/>
              </a:spcBef>
            </a:pPr>
            <a:r>
              <a:rPr sz="3600" u="none" spc="-10" dirty="0"/>
              <a:t>RESEARCH WEBS</a:t>
            </a:r>
            <a:endParaRPr sz="3600"/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4900" u="none" spc="-35" dirty="0"/>
              <a:t>FAMOUS</a:t>
            </a:r>
            <a:r>
              <a:rPr sz="4900" u="none" spc="-30" dirty="0"/>
              <a:t> </a:t>
            </a:r>
            <a:r>
              <a:rPr sz="4900" u="none" spc="10" dirty="0"/>
              <a:t>DESIGNERS</a:t>
            </a:r>
            <a:endParaRPr sz="4900"/>
          </a:p>
        </p:txBody>
      </p:sp>
      <p:sp>
        <p:nvSpPr>
          <p:cNvPr id="13" name="object 13"/>
          <p:cNvSpPr/>
          <p:nvPr/>
        </p:nvSpPr>
        <p:spPr>
          <a:xfrm>
            <a:off x="1959681" y="4021383"/>
            <a:ext cx="6527800" cy="2768600"/>
          </a:xfrm>
          <a:custGeom>
            <a:avLst/>
            <a:gdLst/>
            <a:ahLst/>
            <a:cxnLst/>
            <a:rect l="l" t="t" r="r" b="b"/>
            <a:pathLst>
              <a:path w="6527800" h="2768600">
                <a:moveTo>
                  <a:pt x="0" y="0"/>
                </a:moveTo>
                <a:lnTo>
                  <a:pt x="6527801" y="0"/>
                </a:lnTo>
                <a:lnTo>
                  <a:pt x="6527801" y="2768601"/>
                </a:lnTo>
                <a:lnTo>
                  <a:pt x="0" y="2768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8311" y="5270983"/>
            <a:ext cx="6324584" cy="15011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59825" y="5249448"/>
            <a:ext cx="455930" cy="944244"/>
          </a:xfrm>
          <a:custGeom>
            <a:avLst/>
            <a:gdLst/>
            <a:ahLst/>
            <a:cxnLst/>
            <a:rect l="l" t="t" r="r" b="b"/>
            <a:pathLst>
              <a:path w="455929" h="944245">
                <a:moveTo>
                  <a:pt x="0" y="820468"/>
                </a:moveTo>
                <a:lnTo>
                  <a:pt x="2707" y="943649"/>
                </a:lnTo>
                <a:lnTo>
                  <a:pt x="99614" y="867585"/>
                </a:lnTo>
                <a:lnTo>
                  <a:pt x="68973" y="853092"/>
                </a:lnTo>
                <a:lnTo>
                  <a:pt x="55493" y="853092"/>
                </a:lnTo>
                <a:lnTo>
                  <a:pt x="39221" y="845394"/>
                </a:lnTo>
                <a:lnTo>
                  <a:pt x="41685" y="840185"/>
                </a:lnTo>
                <a:lnTo>
                  <a:pt x="0" y="820468"/>
                </a:lnTo>
                <a:close/>
              </a:path>
              <a:path w="455929" h="944245">
                <a:moveTo>
                  <a:pt x="41685" y="840185"/>
                </a:moveTo>
                <a:lnTo>
                  <a:pt x="39221" y="845394"/>
                </a:lnTo>
                <a:lnTo>
                  <a:pt x="55493" y="853092"/>
                </a:lnTo>
                <a:lnTo>
                  <a:pt x="57958" y="847881"/>
                </a:lnTo>
                <a:lnTo>
                  <a:pt x="41685" y="840185"/>
                </a:lnTo>
                <a:close/>
              </a:path>
              <a:path w="455929" h="944245">
                <a:moveTo>
                  <a:pt x="57958" y="847881"/>
                </a:moveTo>
                <a:lnTo>
                  <a:pt x="55493" y="853092"/>
                </a:lnTo>
                <a:lnTo>
                  <a:pt x="68973" y="853092"/>
                </a:lnTo>
                <a:lnTo>
                  <a:pt x="57958" y="847881"/>
                </a:lnTo>
                <a:close/>
              </a:path>
              <a:path w="455929" h="944245">
                <a:moveTo>
                  <a:pt x="439070" y="0"/>
                </a:moveTo>
                <a:lnTo>
                  <a:pt x="41685" y="840185"/>
                </a:lnTo>
                <a:lnTo>
                  <a:pt x="57958" y="847881"/>
                </a:lnTo>
                <a:lnTo>
                  <a:pt x="455341" y="7696"/>
                </a:lnTo>
                <a:lnTo>
                  <a:pt x="43907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97325" y="6295924"/>
            <a:ext cx="146044" cy="1365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96220" y="6318137"/>
            <a:ext cx="94514" cy="945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59681" y="4021383"/>
            <a:ext cx="6527800" cy="2768600"/>
          </a:xfrm>
          <a:prstGeom prst="rect">
            <a:avLst/>
          </a:prstGeom>
          <a:ln w="17999">
            <a:solidFill>
              <a:srgbClr val="989899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249554" algn="ctr">
              <a:lnSpc>
                <a:spcPct val="100000"/>
              </a:lnSpc>
              <a:spcBef>
                <a:spcPts val="415"/>
              </a:spcBef>
            </a:pPr>
            <a:r>
              <a:rPr sz="3550" spc="-5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3550" spc="-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50" spc="-5" dirty="0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3550">
              <a:latin typeface="Arial"/>
              <a:cs typeface="Arial"/>
            </a:endParaRPr>
          </a:p>
          <a:p>
            <a:pPr marL="1579245" marR="838200" indent="-800735">
              <a:lnSpc>
                <a:spcPts val="1560"/>
              </a:lnSpc>
              <a:spcBef>
                <a:spcPts val="1365"/>
              </a:spcBef>
            </a:pP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When using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search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function, at the bottom of 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each page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of  technologystudent.com, 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select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this</a:t>
            </a: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 option.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48772" y="7067789"/>
            <a:ext cx="2265045" cy="138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00" spc="15" dirty="0">
                <a:solidFill>
                  <a:srgbClr val="3C2B98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78558" y="7070136"/>
            <a:ext cx="2519045" cy="138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00" spc="45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700" spc="40" dirty="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sz="700" spc="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-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45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41772" y="7053881"/>
            <a:ext cx="2275840" cy="138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00" u="sng" spc="1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sz="700" spc="15" dirty="0">
                <a:solidFill>
                  <a:srgbClr val="0000C4"/>
                </a:solidFill>
                <a:latin typeface="Arial"/>
                <a:cs typeface="Arial"/>
                <a:hlinkClick r:id="rId10"/>
              </a:rPr>
              <a:t> </a:t>
            </a:r>
            <a:r>
              <a:rPr sz="700" spc="25" dirty="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sz="700" spc="20" dirty="0">
                <a:solidFill>
                  <a:srgbClr val="3C2B98"/>
                </a:solidFill>
                <a:latin typeface="Arial"/>
                <a:cs typeface="Arial"/>
              </a:rPr>
              <a:t>2020 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70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700" spc="-4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3C2B98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883" y="155357"/>
            <a:ext cx="10246360" cy="7170420"/>
          </a:xfrm>
          <a:custGeom>
            <a:avLst/>
            <a:gdLst/>
            <a:ahLst/>
            <a:cxnLst/>
            <a:rect l="l" t="t" r="r" b="b"/>
            <a:pathLst>
              <a:path w="10246360" h="7170420">
                <a:moveTo>
                  <a:pt x="0" y="0"/>
                </a:moveTo>
                <a:lnTo>
                  <a:pt x="10246291" y="0"/>
                </a:lnTo>
                <a:lnTo>
                  <a:pt x="10246291" y="7169861"/>
                </a:lnTo>
                <a:lnTo>
                  <a:pt x="0" y="7169861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8161" y="1019990"/>
            <a:ext cx="5597232" cy="467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60626" y="787751"/>
            <a:ext cx="2801620" cy="2985770"/>
          </a:xfrm>
          <a:custGeom>
            <a:avLst/>
            <a:gdLst/>
            <a:ahLst/>
            <a:cxnLst/>
            <a:rect l="l" t="t" r="r" b="b"/>
            <a:pathLst>
              <a:path w="2801620" h="2985770">
                <a:moveTo>
                  <a:pt x="850075" y="0"/>
                </a:moveTo>
                <a:lnTo>
                  <a:pt x="699614" y="918487"/>
                </a:lnTo>
                <a:lnTo>
                  <a:pt x="409360" y="1894562"/>
                </a:lnTo>
                <a:lnTo>
                  <a:pt x="126945" y="2669753"/>
                </a:lnTo>
                <a:lnTo>
                  <a:pt x="0" y="2985588"/>
                </a:lnTo>
                <a:lnTo>
                  <a:pt x="357319" y="2757919"/>
                </a:lnTo>
                <a:lnTo>
                  <a:pt x="1186275" y="2149910"/>
                </a:lnTo>
                <a:lnTo>
                  <a:pt x="2122360" y="1274054"/>
                </a:lnTo>
                <a:lnTo>
                  <a:pt x="2801070" y="24284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21134" y="3738574"/>
            <a:ext cx="73609" cy="70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68819" y="773463"/>
            <a:ext cx="4578350" cy="3000375"/>
          </a:xfrm>
          <a:custGeom>
            <a:avLst/>
            <a:gdLst/>
            <a:ahLst/>
            <a:cxnLst/>
            <a:rect l="l" t="t" r="r" b="b"/>
            <a:pathLst>
              <a:path w="4578350" h="3000375">
                <a:moveTo>
                  <a:pt x="0" y="24389"/>
                </a:moveTo>
                <a:lnTo>
                  <a:pt x="874029" y="959378"/>
                </a:lnTo>
                <a:lnTo>
                  <a:pt x="2430035" y="1929972"/>
                </a:lnTo>
                <a:lnTo>
                  <a:pt x="3915491" y="2691646"/>
                </a:lnTo>
                <a:lnTo>
                  <a:pt x="4577871" y="2999875"/>
                </a:lnTo>
                <a:lnTo>
                  <a:pt x="4144123" y="2645649"/>
                </a:lnTo>
                <a:lnTo>
                  <a:pt x="3198238" y="1805282"/>
                </a:lnTo>
                <a:lnTo>
                  <a:pt x="2273258" y="812243"/>
                </a:lnTo>
                <a:lnTo>
                  <a:pt x="1902222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9317" y="787751"/>
            <a:ext cx="1355725" cy="2985770"/>
          </a:xfrm>
          <a:custGeom>
            <a:avLst/>
            <a:gdLst/>
            <a:ahLst/>
            <a:cxnLst/>
            <a:rect l="l" t="t" r="r" b="b"/>
            <a:pathLst>
              <a:path w="1355725" h="2985770">
                <a:moveTo>
                  <a:pt x="0" y="3571"/>
                </a:moveTo>
                <a:lnTo>
                  <a:pt x="194119" y="813022"/>
                </a:lnTo>
                <a:lnTo>
                  <a:pt x="661942" y="1799922"/>
                </a:lnTo>
                <a:lnTo>
                  <a:pt x="1137605" y="2634151"/>
                </a:lnTo>
                <a:lnTo>
                  <a:pt x="1355241" y="2985588"/>
                </a:lnTo>
                <a:lnTo>
                  <a:pt x="1295361" y="2615514"/>
                </a:lnTo>
                <a:lnTo>
                  <a:pt x="1168852" y="1749924"/>
                </a:lnTo>
                <a:lnTo>
                  <a:pt x="1055408" y="755770"/>
                </a:lnTo>
                <a:lnTo>
                  <a:pt x="1034722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6690" y="2901948"/>
            <a:ext cx="2815590" cy="1586230"/>
          </a:xfrm>
          <a:custGeom>
            <a:avLst/>
            <a:gdLst/>
            <a:ahLst/>
            <a:cxnLst/>
            <a:rect l="l" t="t" r="r" b="b"/>
            <a:pathLst>
              <a:path w="2815590" h="1586229">
                <a:moveTo>
                  <a:pt x="2815005" y="0"/>
                </a:moveTo>
                <a:lnTo>
                  <a:pt x="1728459" y="224319"/>
                </a:lnTo>
                <a:lnTo>
                  <a:pt x="832656" y="508904"/>
                </a:lnTo>
                <a:lnTo>
                  <a:pt x="224277" y="753312"/>
                </a:lnTo>
                <a:lnTo>
                  <a:pt x="0" y="857102"/>
                </a:lnTo>
                <a:lnTo>
                  <a:pt x="333802" y="866477"/>
                </a:lnTo>
                <a:lnTo>
                  <a:pt x="1123562" y="942813"/>
                </a:lnTo>
                <a:lnTo>
                  <a:pt x="2051808" y="1158430"/>
                </a:lnTo>
                <a:lnTo>
                  <a:pt x="2801070" y="158564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60626" y="3759051"/>
            <a:ext cx="2801620" cy="2214245"/>
          </a:xfrm>
          <a:custGeom>
            <a:avLst/>
            <a:gdLst/>
            <a:ahLst/>
            <a:cxnLst/>
            <a:rect l="l" t="t" r="r" b="b"/>
            <a:pathLst>
              <a:path w="2801620" h="2214245">
                <a:moveTo>
                  <a:pt x="2801070" y="2014203"/>
                </a:moveTo>
                <a:lnTo>
                  <a:pt x="2298733" y="1331864"/>
                </a:lnTo>
                <a:lnTo>
                  <a:pt x="1343050" y="680328"/>
                </a:lnTo>
                <a:lnTo>
                  <a:pt x="416110" y="192179"/>
                </a:lnTo>
                <a:lnTo>
                  <a:pt x="0" y="0"/>
                </a:lnTo>
                <a:lnTo>
                  <a:pt x="231681" y="253560"/>
                </a:lnTo>
                <a:lnTo>
                  <a:pt x="745560" y="860677"/>
                </a:lnTo>
                <a:lnTo>
                  <a:pt x="1269889" y="1591003"/>
                </a:lnTo>
                <a:lnTo>
                  <a:pt x="1532924" y="221419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6093" y="3778654"/>
            <a:ext cx="1310005" cy="2195195"/>
          </a:xfrm>
          <a:custGeom>
            <a:avLst/>
            <a:gdLst/>
            <a:ahLst/>
            <a:cxnLst/>
            <a:rect l="l" t="t" r="r" b="b"/>
            <a:pathLst>
              <a:path w="1310004" h="2195195">
                <a:moveTo>
                  <a:pt x="1309954" y="2180307"/>
                </a:moveTo>
                <a:lnTo>
                  <a:pt x="1279641" y="2151183"/>
                </a:lnTo>
                <a:lnTo>
                  <a:pt x="1251376" y="2119258"/>
                </a:lnTo>
                <a:lnTo>
                  <a:pt x="1225101" y="2084671"/>
                </a:lnTo>
                <a:lnTo>
                  <a:pt x="1200758" y="2047558"/>
                </a:lnTo>
                <a:lnTo>
                  <a:pt x="1178291" y="2008058"/>
                </a:lnTo>
                <a:lnTo>
                  <a:pt x="1157641" y="1966310"/>
                </a:lnTo>
                <a:lnTo>
                  <a:pt x="1138751" y="1922450"/>
                </a:lnTo>
                <a:lnTo>
                  <a:pt x="1121563" y="1876616"/>
                </a:lnTo>
                <a:lnTo>
                  <a:pt x="1106021" y="1828948"/>
                </a:lnTo>
                <a:lnTo>
                  <a:pt x="1092067" y="1779582"/>
                </a:lnTo>
                <a:lnTo>
                  <a:pt x="1079643" y="1728657"/>
                </a:lnTo>
                <a:lnTo>
                  <a:pt x="1068691" y="1676311"/>
                </a:lnTo>
                <a:lnTo>
                  <a:pt x="1059155" y="1622681"/>
                </a:lnTo>
                <a:lnTo>
                  <a:pt x="1050977" y="1567906"/>
                </a:lnTo>
                <a:lnTo>
                  <a:pt x="1044100" y="1512123"/>
                </a:lnTo>
                <a:lnTo>
                  <a:pt x="1038465" y="1455470"/>
                </a:lnTo>
                <a:lnTo>
                  <a:pt x="1034016" y="1398086"/>
                </a:lnTo>
                <a:lnTo>
                  <a:pt x="1030694" y="1340108"/>
                </a:lnTo>
                <a:lnTo>
                  <a:pt x="1028444" y="1281675"/>
                </a:lnTo>
                <a:lnTo>
                  <a:pt x="1027206" y="1222924"/>
                </a:lnTo>
                <a:lnTo>
                  <a:pt x="1026925" y="1163993"/>
                </a:lnTo>
                <a:lnTo>
                  <a:pt x="1027541" y="1105020"/>
                </a:lnTo>
                <a:lnTo>
                  <a:pt x="1028998" y="1046143"/>
                </a:lnTo>
                <a:lnTo>
                  <a:pt x="1031239" y="987500"/>
                </a:lnTo>
                <a:lnTo>
                  <a:pt x="1034205" y="929229"/>
                </a:lnTo>
                <a:lnTo>
                  <a:pt x="1037839" y="871468"/>
                </a:lnTo>
                <a:lnTo>
                  <a:pt x="1042085" y="814356"/>
                </a:lnTo>
                <a:lnTo>
                  <a:pt x="1046884" y="758029"/>
                </a:lnTo>
                <a:lnTo>
                  <a:pt x="1052179" y="702625"/>
                </a:lnTo>
                <a:lnTo>
                  <a:pt x="1057912" y="648284"/>
                </a:lnTo>
                <a:lnTo>
                  <a:pt x="1064027" y="595142"/>
                </a:lnTo>
                <a:lnTo>
                  <a:pt x="1070465" y="543338"/>
                </a:lnTo>
                <a:lnTo>
                  <a:pt x="1077169" y="493010"/>
                </a:lnTo>
                <a:lnTo>
                  <a:pt x="1084082" y="444295"/>
                </a:lnTo>
                <a:lnTo>
                  <a:pt x="1091146" y="397331"/>
                </a:lnTo>
                <a:lnTo>
                  <a:pt x="1098304" y="352257"/>
                </a:lnTo>
                <a:lnTo>
                  <a:pt x="1105498" y="309211"/>
                </a:lnTo>
                <a:lnTo>
                  <a:pt x="1112671" y="268330"/>
                </a:lnTo>
                <a:lnTo>
                  <a:pt x="1119766" y="229752"/>
                </a:lnTo>
                <a:lnTo>
                  <a:pt x="1133489" y="160059"/>
                </a:lnTo>
                <a:lnTo>
                  <a:pt x="1146208" y="101234"/>
                </a:lnTo>
                <a:lnTo>
                  <a:pt x="1157463" y="54382"/>
                </a:lnTo>
                <a:lnTo>
                  <a:pt x="1170597" y="8966"/>
                </a:lnTo>
                <a:lnTo>
                  <a:pt x="1172750" y="2536"/>
                </a:lnTo>
                <a:lnTo>
                  <a:pt x="1173269" y="0"/>
                </a:lnTo>
                <a:lnTo>
                  <a:pt x="1152878" y="41359"/>
                </a:lnTo>
                <a:lnTo>
                  <a:pt x="1134823" y="80799"/>
                </a:lnTo>
                <a:lnTo>
                  <a:pt x="1111643" y="131830"/>
                </a:lnTo>
                <a:lnTo>
                  <a:pt x="1098242" y="161381"/>
                </a:lnTo>
                <a:lnTo>
                  <a:pt x="1083692" y="193456"/>
                </a:lnTo>
                <a:lnTo>
                  <a:pt x="1051325" y="264680"/>
                </a:lnTo>
                <a:lnTo>
                  <a:pt x="1033596" y="303581"/>
                </a:lnTo>
                <a:lnTo>
                  <a:pt x="1014896" y="344508"/>
                </a:lnTo>
                <a:lnTo>
                  <a:pt x="995269" y="387338"/>
                </a:lnTo>
                <a:lnTo>
                  <a:pt x="974759" y="431944"/>
                </a:lnTo>
                <a:lnTo>
                  <a:pt x="953411" y="478204"/>
                </a:lnTo>
                <a:lnTo>
                  <a:pt x="931268" y="525992"/>
                </a:lnTo>
                <a:lnTo>
                  <a:pt x="908375" y="575185"/>
                </a:lnTo>
                <a:lnTo>
                  <a:pt x="884777" y="625657"/>
                </a:lnTo>
                <a:lnTo>
                  <a:pt x="860518" y="677285"/>
                </a:lnTo>
                <a:lnTo>
                  <a:pt x="835641" y="729943"/>
                </a:lnTo>
                <a:lnTo>
                  <a:pt x="810192" y="783507"/>
                </a:lnTo>
                <a:lnTo>
                  <a:pt x="784214" y="837854"/>
                </a:lnTo>
                <a:lnTo>
                  <a:pt x="757752" y="892857"/>
                </a:lnTo>
                <a:lnTo>
                  <a:pt x="730851" y="948394"/>
                </a:lnTo>
                <a:lnTo>
                  <a:pt x="703553" y="1004340"/>
                </a:lnTo>
                <a:lnTo>
                  <a:pt x="675904" y="1060569"/>
                </a:lnTo>
                <a:lnTo>
                  <a:pt x="647948" y="1116958"/>
                </a:lnTo>
                <a:lnTo>
                  <a:pt x="619729" y="1173382"/>
                </a:lnTo>
                <a:lnTo>
                  <a:pt x="591292" y="1229717"/>
                </a:lnTo>
                <a:lnTo>
                  <a:pt x="562680" y="1285837"/>
                </a:lnTo>
                <a:lnTo>
                  <a:pt x="533939" y="1341620"/>
                </a:lnTo>
                <a:lnTo>
                  <a:pt x="505111" y="1396940"/>
                </a:lnTo>
                <a:lnTo>
                  <a:pt x="476243" y="1451673"/>
                </a:lnTo>
                <a:lnTo>
                  <a:pt x="447377" y="1505695"/>
                </a:lnTo>
                <a:lnTo>
                  <a:pt x="418558" y="1558880"/>
                </a:lnTo>
                <a:lnTo>
                  <a:pt x="389830" y="1611105"/>
                </a:lnTo>
                <a:lnTo>
                  <a:pt x="361239" y="1662244"/>
                </a:lnTo>
                <a:lnTo>
                  <a:pt x="332827" y="1712175"/>
                </a:lnTo>
                <a:lnTo>
                  <a:pt x="304640" y="1760771"/>
                </a:lnTo>
                <a:lnTo>
                  <a:pt x="276721" y="1807910"/>
                </a:lnTo>
                <a:lnTo>
                  <a:pt x="249115" y="1853465"/>
                </a:lnTo>
                <a:lnTo>
                  <a:pt x="221866" y="1897314"/>
                </a:lnTo>
                <a:lnTo>
                  <a:pt x="195018" y="1939330"/>
                </a:lnTo>
                <a:lnTo>
                  <a:pt x="168616" y="1979391"/>
                </a:lnTo>
                <a:lnTo>
                  <a:pt x="142704" y="2017370"/>
                </a:lnTo>
                <a:lnTo>
                  <a:pt x="117326" y="2053145"/>
                </a:lnTo>
                <a:lnTo>
                  <a:pt x="92527" y="2086591"/>
                </a:lnTo>
                <a:lnTo>
                  <a:pt x="68350" y="2117582"/>
                </a:lnTo>
                <a:lnTo>
                  <a:pt x="22042" y="2171705"/>
                </a:lnTo>
                <a:lnTo>
                  <a:pt x="0" y="2194588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15148" y="3755675"/>
            <a:ext cx="4451985" cy="2218055"/>
          </a:xfrm>
          <a:custGeom>
            <a:avLst/>
            <a:gdLst/>
            <a:ahLst/>
            <a:cxnLst/>
            <a:rect l="l" t="t" r="r" b="b"/>
            <a:pathLst>
              <a:path w="4451985" h="2218054">
                <a:moveTo>
                  <a:pt x="1630472" y="2203285"/>
                </a:moveTo>
                <a:lnTo>
                  <a:pt x="1683408" y="2188305"/>
                </a:lnTo>
                <a:lnTo>
                  <a:pt x="1742033" y="2166606"/>
                </a:lnTo>
                <a:lnTo>
                  <a:pt x="1805970" y="2138555"/>
                </a:lnTo>
                <a:lnTo>
                  <a:pt x="1874840" y="2104522"/>
                </a:lnTo>
                <a:lnTo>
                  <a:pt x="1911006" y="2085377"/>
                </a:lnTo>
                <a:lnTo>
                  <a:pt x="1948263" y="2064874"/>
                </a:lnTo>
                <a:lnTo>
                  <a:pt x="1986565" y="2043059"/>
                </a:lnTo>
                <a:lnTo>
                  <a:pt x="2025863" y="2019979"/>
                </a:lnTo>
                <a:lnTo>
                  <a:pt x="2066110" y="1995679"/>
                </a:lnTo>
                <a:lnTo>
                  <a:pt x="2107260" y="1970205"/>
                </a:lnTo>
                <a:lnTo>
                  <a:pt x="2149264" y="1943603"/>
                </a:lnTo>
                <a:lnTo>
                  <a:pt x="2192076" y="1915920"/>
                </a:lnTo>
                <a:lnTo>
                  <a:pt x="2235647" y="1887202"/>
                </a:lnTo>
                <a:lnTo>
                  <a:pt x="2279931" y="1857494"/>
                </a:lnTo>
                <a:lnTo>
                  <a:pt x="2324881" y="1826842"/>
                </a:lnTo>
                <a:lnTo>
                  <a:pt x="2370449" y="1795292"/>
                </a:lnTo>
                <a:lnTo>
                  <a:pt x="2416588" y="1762892"/>
                </a:lnTo>
                <a:lnTo>
                  <a:pt x="2463250" y="1729685"/>
                </a:lnTo>
                <a:lnTo>
                  <a:pt x="2510388" y="1695719"/>
                </a:lnTo>
                <a:lnTo>
                  <a:pt x="2557955" y="1661040"/>
                </a:lnTo>
                <a:lnTo>
                  <a:pt x="2605904" y="1625693"/>
                </a:lnTo>
                <a:lnTo>
                  <a:pt x="2654187" y="1589724"/>
                </a:lnTo>
                <a:lnTo>
                  <a:pt x="2702757" y="1553180"/>
                </a:lnTo>
                <a:lnTo>
                  <a:pt x="2751567" y="1516107"/>
                </a:lnTo>
                <a:lnTo>
                  <a:pt x="2800568" y="1478550"/>
                </a:lnTo>
                <a:lnTo>
                  <a:pt x="2849715" y="1440555"/>
                </a:lnTo>
                <a:lnTo>
                  <a:pt x="2898960" y="1402169"/>
                </a:lnTo>
                <a:lnTo>
                  <a:pt x="2948254" y="1363438"/>
                </a:lnTo>
                <a:lnTo>
                  <a:pt x="2997552" y="1324408"/>
                </a:lnTo>
                <a:lnTo>
                  <a:pt x="3046806" y="1285124"/>
                </a:lnTo>
                <a:lnTo>
                  <a:pt x="3095968" y="1245632"/>
                </a:lnTo>
                <a:lnTo>
                  <a:pt x="3144991" y="1205980"/>
                </a:lnTo>
                <a:lnTo>
                  <a:pt x="3193827" y="1166212"/>
                </a:lnTo>
                <a:lnTo>
                  <a:pt x="3242431" y="1126374"/>
                </a:lnTo>
                <a:lnTo>
                  <a:pt x="3290753" y="1086514"/>
                </a:lnTo>
                <a:lnTo>
                  <a:pt x="3338747" y="1046675"/>
                </a:lnTo>
                <a:lnTo>
                  <a:pt x="3386366" y="1006906"/>
                </a:lnTo>
                <a:lnTo>
                  <a:pt x="3433562" y="967252"/>
                </a:lnTo>
                <a:lnTo>
                  <a:pt x="3480288" y="927758"/>
                </a:lnTo>
                <a:lnTo>
                  <a:pt x="3526496" y="888471"/>
                </a:lnTo>
                <a:lnTo>
                  <a:pt x="3572140" y="849436"/>
                </a:lnTo>
                <a:lnTo>
                  <a:pt x="3617172" y="810701"/>
                </a:lnTo>
                <a:lnTo>
                  <a:pt x="3661544" y="772310"/>
                </a:lnTo>
                <a:lnTo>
                  <a:pt x="3705210" y="734310"/>
                </a:lnTo>
                <a:lnTo>
                  <a:pt x="3748121" y="696747"/>
                </a:lnTo>
                <a:lnTo>
                  <a:pt x="3790231" y="659667"/>
                </a:lnTo>
                <a:lnTo>
                  <a:pt x="3831493" y="623115"/>
                </a:lnTo>
                <a:lnTo>
                  <a:pt x="3871859" y="587138"/>
                </a:lnTo>
                <a:lnTo>
                  <a:pt x="3911281" y="551783"/>
                </a:lnTo>
                <a:lnTo>
                  <a:pt x="3949713" y="517094"/>
                </a:lnTo>
                <a:lnTo>
                  <a:pt x="3987107" y="483118"/>
                </a:lnTo>
                <a:lnTo>
                  <a:pt x="4023416" y="449901"/>
                </a:lnTo>
                <a:lnTo>
                  <a:pt x="4058592" y="417489"/>
                </a:lnTo>
                <a:lnTo>
                  <a:pt x="4092589" y="385928"/>
                </a:lnTo>
                <a:lnTo>
                  <a:pt x="4125358" y="355263"/>
                </a:lnTo>
                <a:lnTo>
                  <a:pt x="4156853" y="325542"/>
                </a:lnTo>
                <a:lnTo>
                  <a:pt x="4187026" y="296810"/>
                </a:lnTo>
                <a:lnTo>
                  <a:pt x="4215831" y="269112"/>
                </a:lnTo>
                <a:lnTo>
                  <a:pt x="4243218" y="242496"/>
                </a:lnTo>
                <a:lnTo>
                  <a:pt x="4293555" y="192691"/>
                </a:lnTo>
                <a:lnTo>
                  <a:pt x="4337659" y="147761"/>
                </a:lnTo>
                <a:lnTo>
                  <a:pt x="4375150" y="108076"/>
                </a:lnTo>
                <a:lnTo>
                  <a:pt x="4405652" y="74003"/>
                </a:lnTo>
                <a:lnTo>
                  <a:pt x="4437469" y="34223"/>
                </a:lnTo>
                <a:lnTo>
                  <a:pt x="4451892" y="4261"/>
                </a:lnTo>
                <a:lnTo>
                  <a:pt x="4450183" y="1199"/>
                </a:lnTo>
                <a:lnTo>
                  <a:pt x="4446253" y="0"/>
                </a:lnTo>
                <a:lnTo>
                  <a:pt x="4440055" y="710"/>
                </a:lnTo>
                <a:lnTo>
                  <a:pt x="4399217" y="17556"/>
                </a:lnTo>
                <a:lnTo>
                  <a:pt x="4350998" y="41501"/>
                </a:lnTo>
                <a:lnTo>
                  <a:pt x="4310478" y="62581"/>
                </a:lnTo>
                <a:lnTo>
                  <a:pt x="4263576" y="87537"/>
                </a:lnTo>
                <a:lnTo>
                  <a:pt x="4210566" y="116186"/>
                </a:lnTo>
                <a:lnTo>
                  <a:pt x="4151721" y="148340"/>
                </a:lnTo>
                <a:lnTo>
                  <a:pt x="4087314" y="183816"/>
                </a:lnTo>
                <a:lnTo>
                  <a:pt x="4053109" y="202742"/>
                </a:lnTo>
                <a:lnTo>
                  <a:pt x="4017617" y="222428"/>
                </a:lnTo>
                <a:lnTo>
                  <a:pt x="3980870" y="242853"/>
                </a:lnTo>
                <a:lnTo>
                  <a:pt x="3942904" y="263992"/>
                </a:lnTo>
                <a:lnTo>
                  <a:pt x="3903751" y="285822"/>
                </a:lnTo>
                <a:lnTo>
                  <a:pt x="3863447" y="308321"/>
                </a:lnTo>
                <a:lnTo>
                  <a:pt x="3822025" y="331465"/>
                </a:lnTo>
                <a:lnTo>
                  <a:pt x="3779520" y="355231"/>
                </a:lnTo>
                <a:lnTo>
                  <a:pt x="3735966" y="379596"/>
                </a:lnTo>
                <a:lnTo>
                  <a:pt x="3691396" y="404536"/>
                </a:lnTo>
                <a:lnTo>
                  <a:pt x="3645845" y="430030"/>
                </a:lnTo>
                <a:lnTo>
                  <a:pt x="3599348" y="456052"/>
                </a:lnTo>
                <a:lnTo>
                  <a:pt x="3551937" y="482581"/>
                </a:lnTo>
                <a:lnTo>
                  <a:pt x="3503648" y="509594"/>
                </a:lnTo>
                <a:lnTo>
                  <a:pt x="3454514" y="537066"/>
                </a:lnTo>
                <a:lnTo>
                  <a:pt x="3404570" y="564975"/>
                </a:lnTo>
                <a:lnTo>
                  <a:pt x="3353849" y="593298"/>
                </a:lnTo>
                <a:lnTo>
                  <a:pt x="3302386" y="622012"/>
                </a:lnTo>
                <a:lnTo>
                  <a:pt x="3250215" y="651093"/>
                </a:lnTo>
                <a:lnTo>
                  <a:pt x="3197370" y="680518"/>
                </a:lnTo>
                <a:lnTo>
                  <a:pt x="3143885" y="710265"/>
                </a:lnTo>
                <a:lnTo>
                  <a:pt x="3089795" y="740309"/>
                </a:lnTo>
                <a:lnTo>
                  <a:pt x="3035133" y="770629"/>
                </a:lnTo>
                <a:lnTo>
                  <a:pt x="2979933" y="801200"/>
                </a:lnTo>
                <a:lnTo>
                  <a:pt x="2924231" y="832000"/>
                </a:lnTo>
                <a:lnTo>
                  <a:pt x="2868059" y="863005"/>
                </a:lnTo>
                <a:lnTo>
                  <a:pt x="2811451" y="894193"/>
                </a:lnTo>
                <a:lnTo>
                  <a:pt x="2754443" y="925540"/>
                </a:lnTo>
                <a:lnTo>
                  <a:pt x="2697068" y="957023"/>
                </a:lnTo>
                <a:lnTo>
                  <a:pt x="2639361" y="988618"/>
                </a:lnTo>
                <a:lnTo>
                  <a:pt x="2581354" y="1020304"/>
                </a:lnTo>
                <a:lnTo>
                  <a:pt x="2523084" y="1052056"/>
                </a:lnTo>
                <a:lnTo>
                  <a:pt x="2464583" y="1083852"/>
                </a:lnTo>
                <a:lnTo>
                  <a:pt x="2405885" y="1115667"/>
                </a:lnTo>
                <a:lnTo>
                  <a:pt x="2347026" y="1147481"/>
                </a:lnTo>
                <a:lnTo>
                  <a:pt x="2288039" y="1179268"/>
                </a:lnTo>
                <a:lnTo>
                  <a:pt x="2228957" y="1211006"/>
                </a:lnTo>
                <a:lnTo>
                  <a:pt x="2169817" y="1242671"/>
                </a:lnTo>
                <a:lnTo>
                  <a:pt x="2110650" y="1274242"/>
                </a:lnTo>
                <a:lnTo>
                  <a:pt x="2051492" y="1305693"/>
                </a:lnTo>
                <a:lnTo>
                  <a:pt x="1992377" y="1337003"/>
                </a:lnTo>
                <a:lnTo>
                  <a:pt x="1933338" y="1368149"/>
                </a:lnTo>
                <a:lnTo>
                  <a:pt x="1874411" y="1399106"/>
                </a:lnTo>
                <a:lnTo>
                  <a:pt x="1815628" y="1429852"/>
                </a:lnTo>
                <a:lnTo>
                  <a:pt x="1757025" y="1460364"/>
                </a:lnTo>
                <a:lnTo>
                  <a:pt x="1698635" y="1490618"/>
                </a:lnTo>
                <a:lnTo>
                  <a:pt x="1640492" y="1520592"/>
                </a:lnTo>
                <a:lnTo>
                  <a:pt x="1582631" y="1550262"/>
                </a:lnTo>
                <a:lnTo>
                  <a:pt x="1525085" y="1579606"/>
                </a:lnTo>
                <a:lnTo>
                  <a:pt x="1467889" y="1608599"/>
                </a:lnTo>
                <a:lnTo>
                  <a:pt x="1411077" y="1637219"/>
                </a:lnTo>
                <a:lnTo>
                  <a:pt x="1354684" y="1665443"/>
                </a:lnTo>
                <a:lnTo>
                  <a:pt x="1298742" y="1693248"/>
                </a:lnTo>
                <a:lnTo>
                  <a:pt x="1243286" y="1720610"/>
                </a:lnTo>
                <a:lnTo>
                  <a:pt x="1188351" y="1747506"/>
                </a:lnTo>
                <a:lnTo>
                  <a:pt x="1133971" y="1773914"/>
                </a:lnTo>
                <a:lnTo>
                  <a:pt x="1080179" y="1799809"/>
                </a:lnTo>
                <a:lnTo>
                  <a:pt x="1027010" y="1825170"/>
                </a:lnTo>
                <a:lnTo>
                  <a:pt x="974498" y="1849972"/>
                </a:lnTo>
                <a:lnTo>
                  <a:pt x="922677" y="1874193"/>
                </a:lnTo>
                <a:lnTo>
                  <a:pt x="871581" y="1897809"/>
                </a:lnTo>
                <a:lnTo>
                  <a:pt x="821244" y="1920797"/>
                </a:lnTo>
                <a:lnTo>
                  <a:pt x="771701" y="1943135"/>
                </a:lnTo>
                <a:lnTo>
                  <a:pt x="722985" y="1964798"/>
                </a:lnTo>
                <a:lnTo>
                  <a:pt x="675131" y="1985765"/>
                </a:lnTo>
                <a:lnTo>
                  <a:pt x="628172" y="2006011"/>
                </a:lnTo>
                <a:lnTo>
                  <a:pt x="582144" y="2025514"/>
                </a:lnTo>
                <a:lnTo>
                  <a:pt x="537079" y="2044250"/>
                </a:lnTo>
                <a:lnTo>
                  <a:pt x="493013" y="2062196"/>
                </a:lnTo>
                <a:lnTo>
                  <a:pt x="449979" y="2079330"/>
                </a:lnTo>
                <a:lnTo>
                  <a:pt x="408011" y="2095627"/>
                </a:lnTo>
                <a:lnTo>
                  <a:pt x="367144" y="2111066"/>
                </a:lnTo>
                <a:lnTo>
                  <a:pt x="327412" y="2125622"/>
                </a:lnTo>
                <a:lnTo>
                  <a:pt x="288848" y="2139273"/>
                </a:lnTo>
                <a:lnTo>
                  <a:pt x="251487" y="2151995"/>
                </a:lnTo>
                <a:lnTo>
                  <a:pt x="180511" y="2174561"/>
                </a:lnTo>
                <a:lnTo>
                  <a:pt x="114755" y="2193135"/>
                </a:lnTo>
                <a:lnTo>
                  <a:pt x="54494" y="2207532"/>
                </a:lnTo>
                <a:lnTo>
                  <a:pt x="26509" y="2213106"/>
                </a:lnTo>
                <a:lnTo>
                  <a:pt x="0" y="2217567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47917" y="2859090"/>
            <a:ext cx="4603115" cy="1828800"/>
          </a:xfrm>
          <a:custGeom>
            <a:avLst/>
            <a:gdLst/>
            <a:ahLst/>
            <a:cxnLst/>
            <a:rect l="l" t="t" r="r" b="b"/>
            <a:pathLst>
              <a:path w="4603115" h="1828800">
                <a:moveTo>
                  <a:pt x="0" y="1828493"/>
                </a:moveTo>
                <a:lnTo>
                  <a:pt x="41887" y="1781182"/>
                </a:lnTo>
                <a:lnTo>
                  <a:pt x="90889" y="1735550"/>
                </a:lnTo>
                <a:lnTo>
                  <a:pt x="146689" y="1691566"/>
                </a:lnTo>
                <a:lnTo>
                  <a:pt x="208970" y="1649197"/>
                </a:lnTo>
                <a:lnTo>
                  <a:pt x="242441" y="1628609"/>
                </a:lnTo>
                <a:lnTo>
                  <a:pt x="277414" y="1608413"/>
                </a:lnTo>
                <a:lnTo>
                  <a:pt x="313848" y="1588606"/>
                </a:lnTo>
                <a:lnTo>
                  <a:pt x="351704" y="1569183"/>
                </a:lnTo>
                <a:lnTo>
                  <a:pt x="390943" y="1550140"/>
                </a:lnTo>
                <a:lnTo>
                  <a:pt x="431524" y="1531474"/>
                </a:lnTo>
                <a:lnTo>
                  <a:pt x="473408" y="1513181"/>
                </a:lnTo>
                <a:lnTo>
                  <a:pt x="516555" y="1495256"/>
                </a:lnTo>
                <a:lnTo>
                  <a:pt x="560926" y="1477696"/>
                </a:lnTo>
                <a:lnTo>
                  <a:pt x="606480" y="1460498"/>
                </a:lnTo>
                <a:lnTo>
                  <a:pt x="653179" y="1443656"/>
                </a:lnTo>
                <a:lnTo>
                  <a:pt x="700983" y="1427167"/>
                </a:lnTo>
                <a:lnTo>
                  <a:pt x="749852" y="1411027"/>
                </a:lnTo>
                <a:lnTo>
                  <a:pt x="799746" y="1395232"/>
                </a:lnTo>
                <a:lnTo>
                  <a:pt x="850626" y="1379778"/>
                </a:lnTo>
                <a:lnTo>
                  <a:pt x="902452" y="1364662"/>
                </a:lnTo>
                <a:lnTo>
                  <a:pt x="955184" y="1349880"/>
                </a:lnTo>
                <a:lnTo>
                  <a:pt x="1008783" y="1335426"/>
                </a:lnTo>
                <a:lnTo>
                  <a:pt x="1063209" y="1321299"/>
                </a:lnTo>
                <a:lnTo>
                  <a:pt x="1118423" y="1307492"/>
                </a:lnTo>
                <a:lnTo>
                  <a:pt x="1174384" y="1294004"/>
                </a:lnTo>
                <a:lnTo>
                  <a:pt x="1231054" y="1280829"/>
                </a:lnTo>
                <a:lnTo>
                  <a:pt x="1288392" y="1267965"/>
                </a:lnTo>
                <a:lnTo>
                  <a:pt x="1346359" y="1255406"/>
                </a:lnTo>
                <a:lnTo>
                  <a:pt x="1404914" y="1243149"/>
                </a:lnTo>
                <a:lnTo>
                  <a:pt x="1464020" y="1231190"/>
                </a:lnTo>
                <a:lnTo>
                  <a:pt x="1523635" y="1219526"/>
                </a:lnTo>
                <a:lnTo>
                  <a:pt x="1583721" y="1208151"/>
                </a:lnTo>
                <a:lnTo>
                  <a:pt x="1644237" y="1197063"/>
                </a:lnTo>
                <a:lnTo>
                  <a:pt x="1705144" y="1186258"/>
                </a:lnTo>
                <a:lnTo>
                  <a:pt x="1766402" y="1175730"/>
                </a:lnTo>
                <a:lnTo>
                  <a:pt x="1827972" y="1165478"/>
                </a:lnTo>
                <a:lnTo>
                  <a:pt x="1889814" y="1155496"/>
                </a:lnTo>
                <a:lnTo>
                  <a:pt x="1951888" y="1145780"/>
                </a:lnTo>
                <a:lnTo>
                  <a:pt x="2014155" y="1136328"/>
                </a:lnTo>
                <a:lnTo>
                  <a:pt x="2076574" y="1127134"/>
                </a:lnTo>
                <a:lnTo>
                  <a:pt x="2139107" y="1118195"/>
                </a:lnTo>
                <a:lnTo>
                  <a:pt x="2201714" y="1109507"/>
                </a:lnTo>
                <a:lnTo>
                  <a:pt x="2264355" y="1101067"/>
                </a:lnTo>
                <a:lnTo>
                  <a:pt x="2326990" y="1092869"/>
                </a:lnTo>
                <a:lnTo>
                  <a:pt x="2389579" y="1084911"/>
                </a:lnTo>
                <a:lnTo>
                  <a:pt x="2452084" y="1077188"/>
                </a:lnTo>
                <a:lnTo>
                  <a:pt x="2514464" y="1069696"/>
                </a:lnTo>
                <a:lnTo>
                  <a:pt x="2576680" y="1062432"/>
                </a:lnTo>
                <a:lnTo>
                  <a:pt x="2638693" y="1055391"/>
                </a:lnTo>
                <a:lnTo>
                  <a:pt x="2700461" y="1048570"/>
                </a:lnTo>
                <a:lnTo>
                  <a:pt x="2761946" y="1041964"/>
                </a:lnTo>
                <a:lnTo>
                  <a:pt x="2823109" y="1035571"/>
                </a:lnTo>
                <a:lnTo>
                  <a:pt x="2883909" y="1029385"/>
                </a:lnTo>
                <a:lnTo>
                  <a:pt x="2944306" y="1023403"/>
                </a:lnTo>
                <a:lnTo>
                  <a:pt x="3004262" y="1017621"/>
                </a:lnTo>
                <a:lnTo>
                  <a:pt x="3063737" y="1012035"/>
                </a:lnTo>
                <a:lnTo>
                  <a:pt x="3122690" y="1006641"/>
                </a:lnTo>
                <a:lnTo>
                  <a:pt x="3181083" y="1001436"/>
                </a:lnTo>
                <a:lnTo>
                  <a:pt x="3238875" y="996414"/>
                </a:lnTo>
                <a:lnTo>
                  <a:pt x="3296027" y="991573"/>
                </a:lnTo>
                <a:lnTo>
                  <a:pt x="3352499" y="986909"/>
                </a:lnTo>
                <a:lnTo>
                  <a:pt x="3408252" y="982417"/>
                </a:lnTo>
                <a:lnTo>
                  <a:pt x="3463246" y="978093"/>
                </a:lnTo>
                <a:lnTo>
                  <a:pt x="3517441" y="973935"/>
                </a:lnTo>
                <a:lnTo>
                  <a:pt x="3570797" y="969937"/>
                </a:lnTo>
                <a:lnTo>
                  <a:pt x="3623276" y="966096"/>
                </a:lnTo>
                <a:lnTo>
                  <a:pt x="3674837" y="962407"/>
                </a:lnTo>
                <a:lnTo>
                  <a:pt x="3725441" y="958868"/>
                </a:lnTo>
                <a:lnTo>
                  <a:pt x="3775048" y="955474"/>
                </a:lnTo>
                <a:lnTo>
                  <a:pt x="3823618" y="952221"/>
                </a:lnTo>
                <a:lnTo>
                  <a:pt x="3871112" y="949105"/>
                </a:lnTo>
                <a:lnTo>
                  <a:pt x="3917490" y="946122"/>
                </a:lnTo>
                <a:lnTo>
                  <a:pt x="3962712" y="943269"/>
                </a:lnTo>
                <a:lnTo>
                  <a:pt x="4006739" y="940541"/>
                </a:lnTo>
                <a:lnTo>
                  <a:pt x="4049531" y="937934"/>
                </a:lnTo>
                <a:lnTo>
                  <a:pt x="4091049" y="935445"/>
                </a:lnTo>
                <a:lnTo>
                  <a:pt x="4131252" y="933070"/>
                </a:lnTo>
                <a:lnTo>
                  <a:pt x="4170102" y="930805"/>
                </a:lnTo>
                <a:lnTo>
                  <a:pt x="4243580" y="926587"/>
                </a:lnTo>
                <a:lnTo>
                  <a:pt x="4311168" y="922762"/>
                </a:lnTo>
                <a:lnTo>
                  <a:pt x="4342653" y="920986"/>
                </a:lnTo>
                <a:lnTo>
                  <a:pt x="4372547" y="919297"/>
                </a:lnTo>
                <a:lnTo>
                  <a:pt x="4427400" y="916161"/>
                </a:lnTo>
                <a:lnTo>
                  <a:pt x="4475411" y="913322"/>
                </a:lnTo>
                <a:lnTo>
                  <a:pt x="4516261" y="910750"/>
                </a:lnTo>
                <a:lnTo>
                  <a:pt x="4563417" y="907322"/>
                </a:lnTo>
                <a:lnTo>
                  <a:pt x="4601715" y="902496"/>
                </a:lnTo>
                <a:lnTo>
                  <a:pt x="4602974" y="901629"/>
                </a:lnTo>
                <a:lnTo>
                  <a:pt x="4602006" y="900784"/>
                </a:lnTo>
                <a:lnTo>
                  <a:pt x="4559719" y="894616"/>
                </a:lnTo>
                <a:lnTo>
                  <a:pt x="4505836" y="888361"/>
                </a:lnTo>
                <a:lnTo>
                  <a:pt x="4458967" y="883139"/>
                </a:lnTo>
                <a:lnTo>
                  <a:pt x="4403818" y="877086"/>
                </a:lnTo>
                <a:lnTo>
                  <a:pt x="4340795" y="870213"/>
                </a:lnTo>
                <a:lnTo>
                  <a:pt x="4306459" y="866471"/>
                </a:lnTo>
                <a:lnTo>
                  <a:pt x="4270308" y="862528"/>
                </a:lnTo>
                <a:lnTo>
                  <a:pt x="4232393" y="858384"/>
                </a:lnTo>
                <a:lnTo>
                  <a:pt x="4192764" y="854041"/>
                </a:lnTo>
                <a:lnTo>
                  <a:pt x="4151473" y="849500"/>
                </a:lnTo>
                <a:lnTo>
                  <a:pt x="4108572" y="844763"/>
                </a:lnTo>
                <a:lnTo>
                  <a:pt x="4064109" y="839829"/>
                </a:lnTo>
                <a:lnTo>
                  <a:pt x="4018138" y="834701"/>
                </a:lnTo>
                <a:lnTo>
                  <a:pt x="3970709" y="829380"/>
                </a:lnTo>
                <a:lnTo>
                  <a:pt x="3921872" y="823867"/>
                </a:lnTo>
                <a:lnTo>
                  <a:pt x="3871679" y="818163"/>
                </a:lnTo>
                <a:lnTo>
                  <a:pt x="3820181" y="812269"/>
                </a:lnTo>
                <a:lnTo>
                  <a:pt x="3767429" y="806187"/>
                </a:lnTo>
                <a:lnTo>
                  <a:pt x="3713474" y="799918"/>
                </a:lnTo>
                <a:lnTo>
                  <a:pt x="3658367" y="793463"/>
                </a:lnTo>
                <a:lnTo>
                  <a:pt x="3602158" y="786822"/>
                </a:lnTo>
                <a:lnTo>
                  <a:pt x="3544900" y="779998"/>
                </a:lnTo>
                <a:lnTo>
                  <a:pt x="3486642" y="772992"/>
                </a:lnTo>
                <a:lnTo>
                  <a:pt x="3427436" y="765805"/>
                </a:lnTo>
                <a:lnTo>
                  <a:pt x="3367333" y="758437"/>
                </a:lnTo>
                <a:lnTo>
                  <a:pt x="3306384" y="750891"/>
                </a:lnTo>
                <a:lnTo>
                  <a:pt x="3244639" y="743167"/>
                </a:lnTo>
                <a:lnTo>
                  <a:pt x="3182151" y="735266"/>
                </a:lnTo>
                <a:lnTo>
                  <a:pt x="3118970" y="727190"/>
                </a:lnTo>
                <a:lnTo>
                  <a:pt x="3055146" y="718940"/>
                </a:lnTo>
                <a:lnTo>
                  <a:pt x="2990732" y="710518"/>
                </a:lnTo>
                <a:lnTo>
                  <a:pt x="2925777" y="701924"/>
                </a:lnTo>
                <a:lnTo>
                  <a:pt x="2860333" y="693159"/>
                </a:lnTo>
                <a:lnTo>
                  <a:pt x="2794451" y="684225"/>
                </a:lnTo>
                <a:lnTo>
                  <a:pt x="2728182" y="675123"/>
                </a:lnTo>
                <a:lnTo>
                  <a:pt x="2661577" y="665854"/>
                </a:lnTo>
                <a:lnTo>
                  <a:pt x="2594687" y="656419"/>
                </a:lnTo>
                <a:lnTo>
                  <a:pt x="2527563" y="646820"/>
                </a:lnTo>
                <a:lnTo>
                  <a:pt x="2460256" y="637058"/>
                </a:lnTo>
                <a:lnTo>
                  <a:pt x="2392817" y="627134"/>
                </a:lnTo>
                <a:lnTo>
                  <a:pt x="2325297" y="617049"/>
                </a:lnTo>
                <a:lnTo>
                  <a:pt x="2257746" y="606804"/>
                </a:lnTo>
                <a:lnTo>
                  <a:pt x="2190217" y="596401"/>
                </a:lnTo>
                <a:lnTo>
                  <a:pt x="2122760" y="585840"/>
                </a:lnTo>
                <a:lnTo>
                  <a:pt x="2055425" y="575124"/>
                </a:lnTo>
                <a:lnTo>
                  <a:pt x="1988265" y="564252"/>
                </a:lnTo>
                <a:lnTo>
                  <a:pt x="1921329" y="553227"/>
                </a:lnTo>
                <a:lnTo>
                  <a:pt x="1854670" y="542050"/>
                </a:lnTo>
                <a:lnTo>
                  <a:pt x="1788338" y="530721"/>
                </a:lnTo>
                <a:lnTo>
                  <a:pt x="1722383" y="519242"/>
                </a:lnTo>
                <a:lnTo>
                  <a:pt x="1656858" y="507614"/>
                </a:lnTo>
                <a:lnTo>
                  <a:pt x="1591812" y="495839"/>
                </a:lnTo>
                <a:lnTo>
                  <a:pt x="1527298" y="483917"/>
                </a:lnTo>
                <a:lnTo>
                  <a:pt x="1463366" y="471850"/>
                </a:lnTo>
                <a:lnTo>
                  <a:pt x="1400066" y="459639"/>
                </a:lnTo>
                <a:lnTo>
                  <a:pt x="1337451" y="447285"/>
                </a:lnTo>
                <a:lnTo>
                  <a:pt x="1275571" y="434790"/>
                </a:lnTo>
                <a:lnTo>
                  <a:pt x="1214476" y="422153"/>
                </a:lnTo>
                <a:lnTo>
                  <a:pt x="1154219" y="409378"/>
                </a:lnTo>
                <a:lnTo>
                  <a:pt x="1094850" y="396465"/>
                </a:lnTo>
                <a:lnTo>
                  <a:pt x="1036420" y="383414"/>
                </a:lnTo>
                <a:lnTo>
                  <a:pt x="978980" y="370229"/>
                </a:lnTo>
                <a:lnTo>
                  <a:pt x="922581" y="356908"/>
                </a:lnTo>
                <a:lnTo>
                  <a:pt x="867274" y="343455"/>
                </a:lnTo>
                <a:lnTo>
                  <a:pt x="813110" y="329869"/>
                </a:lnTo>
                <a:lnTo>
                  <a:pt x="760140" y="316152"/>
                </a:lnTo>
                <a:lnTo>
                  <a:pt x="708416" y="302306"/>
                </a:lnTo>
                <a:lnTo>
                  <a:pt x="657987" y="288331"/>
                </a:lnTo>
                <a:lnTo>
                  <a:pt x="608905" y="274229"/>
                </a:lnTo>
                <a:lnTo>
                  <a:pt x="561222" y="260001"/>
                </a:lnTo>
                <a:lnTo>
                  <a:pt x="514988" y="245648"/>
                </a:lnTo>
                <a:lnTo>
                  <a:pt x="470253" y="231172"/>
                </a:lnTo>
                <a:lnTo>
                  <a:pt x="427070" y="216573"/>
                </a:lnTo>
                <a:lnTo>
                  <a:pt x="385489" y="201853"/>
                </a:lnTo>
                <a:lnTo>
                  <a:pt x="345561" y="187012"/>
                </a:lnTo>
                <a:lnTo>
                  <a:pt x="307337" y="172053"/>
                </a:lnTo>
                <a:lnTo>
                  <a:pt x="270869" y="156976"/>
                </a:lnTo>
                <a:lnTo>
                  <a:pt x="203401" y="126474"/>
                </a:lnTo>
                <a:lnTo>
                  <a:pt x="143566" y="95516"/>
                </a:lnTo>
                <a:lnTo>
                  <a:pt x="91771" y="64111"/>
                </a:lnTo>
                <a:lnTo>
                  <a:pt x="48425" y="32269"/>
                </a:lnTo>
                <a:lnTo>
                  <a:pt x="30047" y="16187"/>
                </a:lnTo>
                <a:lnTo>
                  <a:pt x="13935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7022" y="448063"/>
            <a:ext cx="1297294" cy="12972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4143" y="349200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71450">
              <a:lnSpc>
                <a:spcPct val="100000"/>
              </a:lnSpc>
              <a:spcBef>
                <a:spcPts val="1390"/>
              </a:spcBef>
            </a:pP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JAMES</a:t>
            </a:r>
            <a:r>
              <a:rPr sz="12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DYSON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8846" y="4524699"/>
            <a:ext cx="1306128" cy="12778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4277" y="4412311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  <a:spcBef>
                <a:spcPts val="1495"/>
              </a:spcBef>
            </a:pP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MARC</a:t>
            </a:r>
            <a:r>
              <a:rPr sz="12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NEWSON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18175" y="5607525"/>
            <a:ext cx="1242377" cy="13140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900300" y="5530416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34620">
              <a:lnSpc>
                <a:spcPct val="100000"/>
              </a:lnSpc>
              <a:spcBef>
                <a:spcPts val="1475"/>
              </a:spcBef>
            </a:pPr>
            <a:r>
              <a:rPr sz="1250" spc="25" dirty="0">
                <a:solidFill>
                  <a:srgbClr val="151616"/>
                </a:solidFill>
                <a:latin typeface="Arial"/>
                <a:cs typeface="Arial"/>
              </a:rPr>
              <a:t>JONATHAN </a:t>
            </a:r>
            <a:r>
              <a:rPr sz="1250" spc="30" dirty="0">
                <a:solidFill>
                  <a:srgbClr val="151616"/>
                </a:solidFill>
                <a:latin typeface="Arial"/>
                <a:cs typeface="Arial"/>
              </a:rPr>
              <a:t>IVE</a:t>
            </a:r>
            <a:endParaRPr sz="12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98025" y="2633860"/>
            <a:ext cx="1294328" cy="1294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910100" y="2535493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58419">
              <a:lnSpc>
                <a:spcPct val="100000"/>
              </a:lnSpc>
            </a:pPr>
            <a:r>
              <a:rPr sz="1050" spc="20" dirty="0">
                <a:solidFill>
                  <a:srgbClr val="151616"/>
                </a:solidFill>
                <a:latin typeface="Arial"/>
                <a:cs typeface="Arial"/>
              </a:rPr>
              <a:t>ETTORE </a:t>
            </a:r>
            <a:r>
              <a:rPr sz="1050" spc="25" dirty="0">
                <a:solidFill>
                  <a:srgbClr val="151616"/>
                </a:solidFill>
                <a:latin typeface="Arial"/>
                <a:cs typeface="Arial"/>
              </a:rPr>
              <a:t>SOTTSASS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962538" y="419144"/>
            <a:ext cx="1047657" cy="12843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800293" y="319251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1000"/>
              </a:spcBef>
            </a:pPr>
            <a:r>
              <a:rPr sz="1150" spc="35" dirty="0">
                <a:solidFill>
                  <a:srgbClr val="151616"/>
                </a:solidFill>
                <a:latin typeface="Arial"/>
                <a:cs typeface="Arial"/>
              </a:rPr>
              <a:t>PHILIPPE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51616"/>
                </a:solidFill>
                <a:latin typeface="Arial"/>
                <a:cs typeface="Arial"/>
              </a:rPr>
              <a:t>STARCK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991372" y="4604537"/>
            <a:ext cx="1349317" cy="13037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910111" y="4512139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69240">
              <a:lnSpc>
                <a:spcPct val="100000"/>
              </a:lnSpc>
              <a:spcBef>
                <a:spcPts val="1415"/>
              </a:spcBef>
            </a:pP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ZAHA</a:t>
            </a:r>
            <a:r>
              <a:rPr sz="125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HADID</a:t>
            </a:r>
            <a:endParaRPr sz="12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297394" y="5622264"/>
            <a:ext cx="1293397" cy="12933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173053" y="5520430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1315"/>
              </a:spcBef>
            </a:pP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DIETER</a:t>
            </a:r>
            <a:r>
              <a:rPr sz="12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RAMS</a:t>
            </a:r>
            <a:endParaRPr sz="12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44219" y="5618797"/>
            <a:ext cx="980088" cy="13067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106556" y="5530412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41935">
              <a:lnSpc>
                <a:spcPct val="100000"/>
              </a:lnSpc>
              <a:spcBef>
                <a:spcPts val="1315"/>
              </a:spcBef>
            </a:pPr>
            <a:r>
              <a:rPr sz="1250" spc="15" dirty="0">
                <a:solidFill>
                  <a:srgbClr val="151616"/>
                </a:solidFill>
                <a:latin typeface="Arial"/>
                <a:cs typeface="Arial"/>
              </a:rPr>
              <a:t>LILLY</a:t>
            </a: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REICH</a:t>
            </a:r>
            <a:endParaRPr sz="12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73814" y="2458130"/>
            <a:ext cx="868725" cy="13004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04191" y="2355800"/>
            <a:ext cx="1468120" cy="166751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  <a:spcBef>
                <a:spcPts val="1315"/>
              </a:spcBef>
            </a:pP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EILEEN</a:t>
            </a:r>
            <a:r>
              <a:rPr sz="12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10" dirty="0">
                <a:solidFill>
                  <a:srgbClr val="151616"/>
                </a:solidFill>
                <a:latin typeface="Arial"/>
                <a:cs typeface="Arial"/>
              </a:rPr>
              <a:t>GRAY</a:t>
            </a:r>
            <a:endParaRPr sz="12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60" dirty="0"/>
              <a:t>REVISION </a:t>
            </a:r>
            <a:r>
              <a:rPr spc="55" dirty="0"/>
              <a:t>WEB </a:t>
            </a:r>
            <a:r>
              <a:rPr spc="5" dirty="0"/>
              <a:t>- </a:t>
            </a:r>
            <a:r>
              <a:rPr spc="50" dirty="0"/>
              <a:t>FAMOUS</a:t>
            </a:r>
            <a:r>
              <a:rPr spc="40" dirty="0"/>
              <a:t> </a:t>
            </a:r>
            <a:r>
              <a:rPr spc="65" dirty="0"/>
              <a:t>DESIGNERS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492342" y="551968"/>
            <a:ext cx="6036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DESIGNERS. WRITE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KEY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FACTS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ABOUT EACH DESIGNER,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000" b="1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65984" y="693841"/>
            <a:ext cx="6089650" cy="3200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89405" marR="5080" indent="-1577340">
              <a:lnSpc>
                <a:spcPts val="1120"/>
              </a:lnSpc>
              <a:spcBef>
                <a:spcPts val="200"/>
              </a:spcBef>
            </a:pP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WEB. ADD </a:t>
            </a:r>
            <a:r>
              <a:rPr sz="1000" b="1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IMAGE(S),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SUCH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000" b="1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SAMPLE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ONE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THEIR DESIGNS.</a:t>
            </a:r>
            <a:r>
              <a:rPr sz="10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AN  </a:t>
            </a: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000" b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 rot="20460000">
            <a:off x="6784596" y="3189321"/>
            <a:ext cx="1244734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Ettore Sottsass'</a:t>
            </a:r>
            <a:r>
              <a:rPr sz="8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30" baseline="3472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endParaRPr sz="1200" baseline="3472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 rot="20460000">
            <a:off x="7156809" y="3301460"/>
            <a:ext cx="579498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8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unique.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840000">
            <a:off x="7698237" y="3763306"/>
            <a:ext cx="115998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1200" b="1" spc="37" baseline="6944" dirty="0">
                <a:solidFill>
                  <a:srgbClr val="151616"/>
                </a:solidFill>
                <a:latin typeface="Arial"/>
                <a:cs typeface="Arial"/>
              </a:rPr>
              <a:t>Known </a:t>
            </a:r>
            <a:r>
              <a:rPr sz="1200" b="1" spc="22" baseline="3472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200" b="1" spc="30" baseline="3472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b="1" spc="-165" baseline="34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5" dirty="0">
                <a:solidFill>
                  <a:srgbClr val="151616"/>
                </a:solidFill>
                <a:latin typeface="Arial"/>
                <a:cs typeface="Arial"/>
              </a:rPr>
              <a:t>color,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 rot="840000">
            <a:off x="7668405" y="3878518"/>
            <a:ext cx="1160613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1200" b="1" spc="30" baseline="3472" dirty="0">
                <a:solidFill>
                  <a:srgbClr val="151616"/>
                </a:solidFill>
                <a:latin typeface="Arial"/>
                <a:cs typeface="Arial"/>
              </a:rPr>
              <a:t>shape,</a:t>
            </a:r>
            <a:r>
              <a:rPr sz="1200" b="1" spc="-127" baseline="34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unconventional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 rot="840000">
            <a:off x="7645872" y="3911369"/>
            <a:ext cx="510383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materials.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 rot="240000">
            <a:off x="6680595" y="3581610"/>
            <a:ext cx="832364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1200" b="1" spc="30" baseline="6944" dirty="0">
                <a:solidFill>
                  <a:srgbClr val="151616"/>
                </a:solidFill>
                <a:latin typeface="Arial"/>
                <a:cs typeface="Arial"/>
              </a:rPr>
              <a:t>1981-formed</a:t>
            </a:r>
            <a:r>
              <a:rPr sz="1200" b="1" spc="-120" baseline="694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 rot="240000">
            <a:off x="6670216" y="3699605"/>
            <a:ext cx="82040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1200" b="1" spc="30" baseline="3472" dirty="0">
                <a:solidFill>
                  <a:srgbClr val="151616"/>
                </a:solidFill>
                <a:latin typeface="Arial"/>
                <a:cs typeface="Arial"/>
              </a:rPr>
              <a:t>Memphis</a:t>
            </a:r>
            <a:r>
              <a:rPr sz="1200" b="1" spc="-89" baseline="34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Group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 rot="21120000">
            <a:off x="7983348" y="2691010"/>
            <a:ext cx="806551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Carlton</a:t>
            </a:r>
            <a:r>
              <a:rPr sz="8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Dresser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24681" y="2911510"/>
            <a:ext cx="730629" cy="7306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21559" y="2914779"/>
            <a:ext cx="734060" cy="728980"/>
          </a:xfrm>
          <a:custGeom>
            <a:avLst/>
            <a:gdLst/>
            <a:ahLst/>
            <a:cxnLst/>
            <a:rect l="l" t="t" r="r" b="b"/>
            <a:pathLst>
              <a:path w="734059" h="728979">
                <a:moveTo>
                  <a:pt x="0" y="0"/>
                </a:moveTo>
                <a:lnTo>
                  <a:pt x="733755" y="0"/>
                </a:lnTo>
                <a:lnTo>
                  <a:pt x="733755" y="728766"/>
                </a:lnTo>
                <a:lnTo>
                  <a:pt x="0" y="728766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 rot="20460000">
            <a:off x="8380719" y="2292226"/>
            <a:ext cx="579498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1917 </a:t>
            </a:r>
            <a:r>
              <a:rPr sz="800" b="1" spc="1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8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2007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 rot="21420000">
            <a:off x="8897601" y="2316391"/>
            <a:ext cx="147769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0"/>
              </a:lnSpc>
            </a:pPr>
            <a:r>
              <a:rPr sz="800" b="1" spc="15" dirty="0">
                <a:solidFill>
                  <a:srgbClr val="151616"/>
                </a:solidFill>
                <a:latin typeface="Arial"/>
                <a:cs typeface="Arial"/>
              </a:rPr>
              <a:t>Italian architect </a:t>
            </a: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8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151616"/>
                </a:solidFill>
                <a:latin typeface="Arial"/>
                <a:cs typeface="Arial"/>
              </a:rPr>
              <a:t>designer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64531" y="457346"/>
            <a:ext cx="4187190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275840" algn="l"/>
              </a:tabLst>
            </a:pPr>
            <a:r>
              <a:rPr sz="600" spc="35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600" spc="30" dirty="0">
                <a:solidFill>
                  <a:srgbClr val="3C2B98"/>
                </a:solidFill>
                <a:latin typeface="Arial"/>
                <a:cs typeface="Arial"/>
              </a:rPr>
              <a:t>ASSOCIATION </a:t>
            </a:r>
            <a:r>
              <a:rPr sz="600" spc="2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00" spc="-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00" spc="35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0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00" spc="35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00" spc="10" dirty="0">
                <a:solidFill>
                  <a:srgbClr val="3C2B98"/>
                </a:solidFill>
                <a:latin typeface="Arial"/>
                <a:cs typeface="Arial"/>
                <a:hlinkClick r:id="rId14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41235" y="443568"/>
            <a:ext cx="1932939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u="sng" spc="10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5"/>
              </a:rPr>
              <a:t>www.technologystudent.com</a:t>
            </a:r>
            <a:r>
              <a:rPr sz="600" spc="10" dirty="0">
                <a:solidFill>
                  <a:srgbClr val="0000C4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15" dirty="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sz="600" spc="10" dirty="0">
                <a:solidFill>
                  <a:srgbClr val="3C2B98"/>
                </a:solidFill>
                <a:latin typeface="Arial"/>
                <a:cs typeface="Arial"/>
              </a:rPr>
              <a:t>2017 </a:t>
            </a:r>
            <a:r>
              <a:rPr sz="600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600" spc="1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00" spc="-2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4016" y="159933"/>
            <a:ext cx="10309860" cy="7214234"/>
          </a:xfrm>
          <a:custGeom>
            <a:avLst/>
            <a:gdLst/>
            <a:ahLst/>
            <a:cxnLst/>
            <a:rect l="l" t="t" r="r" b="b"/>
            <a:pathLst>
              <a:path w="10309860" h="7214234">
                <a:moveTo>
                  <a:pt x="0" y="0"/>
                </a:moveTo>
                <a:lnTo>
                  <a:pt x="10309255" y="0"/>
                </a:lnTo>
                <a:lnTo>
                  <a:pt x="10309255" y="7213921"/>
                </a:lnTo>
                <a:lnTo>
                  <a:pt x="0" y="7213921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69085" y="1029909"/>
            <a:ext cx="5631577" cy="4703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61634" y="796212"/>
            <a:ext cx="2818765" cy="3004185"/>
          </a:xfrm>
          <a:custGeom>
            <a:avLst/>
            <a:gdLst/>
            <a:ahLst/>
            <a:cxnLst/>
            <a:rect l="l" t="t" r="r" b="b"/>
            <a:pathLst>
              <a:path w="2818765" h="3004185">
                <a:moveTo>
                  <a:pt x="855299" y="0"/>
                </a:moveTo>
                <a:lnTo>
                  <a:pt x="703913" y="924132"/>
                </a:lnTo>
                <a:lnTo>
                  <a:pt x="411876" y="1906205"/>
                </a:lnTo>
                <a:lnTo>
                  <a:pt x="127725" y="2686161"/>
                </a:lnTo>
                <a:lnTo>
                  <a:pt x="0" y="3003937"/>
                </a:lnTo>
                <a:lnTo>
                  <a:pt x="359515" y="2774869"/>
                </a:lnTo>
                <a:lnTo>
                  <a:pt x="1193564" y="2163122"/>
                </a:lnTo>
                <a:lnTo>
                  <a:pt x="2135401" y="1281883"/>
                </a:lnTo>
                <a:lnTo>
                  <a:pt x="2818281" y="24433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21926" y="3765196"/>
            <a:ext cx="74009" cy="70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41610" y="781837"/>
            <a:ext cx="4606290" cy="3018790"/>
          </a:xfrm>
          <a:custGeom>
            <a:avLst/>
            <a:gdLst/>
            <a:ahLst/>
            <a:cxnLst/>
            <a:rect l="l" t="t" r="r" b="b"/>
            <a:pathLst>
              <a:path w="4606290" h="3018790">
                <a:moveTo>
                  <a:pt x="0" y="24537"/>
                </a:moveTo>
                <a:lnTo>
                  <a:pt x="879399" y="965273"/>
                </a:lnTo>
                <a:lnTo>
                  <a:pt x="2444966" y="1941832"/>
                </a:lnTo>
                <a:lnTo>
                  <a:pt x="3939551" y="2708187"/>
                </a:lnTo>
                <a:lnTo>
                  <a:pt x="4606001" y="3018312"/>
                </a:lnTo>
                <a:lnTo>
                  <a:pt x="4169588" y="2661908"/>
                </a:lnTo>
                <a:lnTo>
                  <a:pt x="3217891" y="1816377"/>
                </a:lnTo>
                <a:lnTo>
                  <a:pt x="2287227" y="817234"/>
                </a:lnTo>
                <a:lnTo>
                  <a:pt x="1913911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2080" y="796212"/>
            <a:ext cx="1363980" cy="3004185"/>
          </a:xfrm>
          <a:custGeom>
            <a:avLst/>
            <a:gdLst/>
            <a:ahLst/>
            <a:cxnLst/>
            <a:rect l="l" t="t" r="r" b="b"/>
            <a:pathLst>
              <a:path w="1363979" h="3004185">
                <a:moveTo>
                  <a:pt x="0" y="3592"/>
                </a:moveTo>
                <a:lnTo>
                  <a:pt x="195313" y="818020"/>
                </a:lnTo>
                <a:lnTo>
                  <a:pt x="666012" y="1810985"/>
                </a:lnTo>
                <a:lnTo>
                  <a:pt x="1144599" y="2650341"/>
                </a:lnTo>
                <a:lnTo>
                  <a:pt x="1363572" y="3003937"/>
                </a:lnTo>
                <a:lnTo>
                  <a:pt x="1303324" y="2631588"/>
                </a:lnTo>
                <a:lnTo>
                  <a:pt x="1176038" y="1760680"/>
                </a:lnTo>
                <a:lnTo>
                  <a:pt x="1061897" y="760415"/>
                </a:lnTo>
                <a:lnTo>
                  <a:pt x="1041085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47612" y="2923401"/>
            <a:ext cx="2832735" cy="1595755"/>
          </a:xfrm>
          <a:custGeom>
            <a:avLst/>
            <a:gdLst/>
            <a:ahLst/>
            <a:cxnLst/>
            <a:rect l="l" t="t" r="r" b="b"/>
            <a:pathLst>
              <a:path w="2832734" h="1595754">
                <a:moveTo>
                  <a:pt x="2832303" y="0"/>
                </a:moveTo>
                <a:lnTo>
                  <a:pt x="1739081" y="225699"/>
                </a:lnTo>
                <a:lnTo>
                  <a:pt x="837774" y="512034"/>
                </a:lnTo>
                <a:lnTo>
                  <a:pt x="225655" y="757945"/>
                </a:lnTo>
                <a:lnTo>
                  <a:pt x="0" y="862373"/>
                </a:lnTo>
                <a:lnTo>
                  <a:pt x="335853" y="871805"/>
                </a:lnTo>
                <a:lnTo>
                  <a:pt x="1130467" y="948609"/>
                </a:lnTo>
                <a:lnTo>
                  <a:pt x="2064417" y="1165550"/>
                </a:lnTo>
                <a:lnTo>
                  <a:pt x="2818282" y="159539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61634" y="3785774"/>
            <a:ext cx="2818765" cy="2228215"/>
          </a:xfrm>
          <a:custGeom>
            <a:avLst/>
            <a:gdLst/>
            <a:ahLst/>
            <a:cxnLst/>
            <a:rect l="l" t="t" r="r" b="b"/>
            <a:pathLst>
              <a:path w="2818765" h="2228215">
                <a:moveTo>
                  <a:pt x="2818281" y="2026577"/>
                </a:moveTo>
                <a:lnTo>
                  <a:pt x="2312858" y="1340047"/>
                </a:lnTo>
                <a:lnTo>
                  <a:pt x="1351304" y="684509"/>
                </a:lnTo>
                <a:lnTo>
                  <a:pt x="418667" y="193360"/>
                </a:lnTo>
                <a:lnTo>
                  <a:pt x="0" y="0"/>
                </a:lnTo>
                <a:lnTo>
                  <a:pt x="233104" y="255118"/>
                </a:lnTo>
                <a:lnTo>
                  <a:pt x="750140" y="865966"/>
                </a:lnTo>
                <a:lnTo>
                  <a:pt x="1277693" y="1600780"/>
                </a:lnTo>
                <a:lnTo>
                  <a:pt x="1542345" y="2227798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9822" y="3805497"/>
            <a:ext cx="1318260" cy="2208530"/>
          </a:xfrm>
          <a:custGeom>
            <a:avLst/>
            <a:gdLst/>
            <a:ahLst/>
            <a:cxnLst/>
            <a:rect l="l" t="t" r="r" b="b"/>
            <a:pathLst>
              <a:path w="1318260" h="2208529">
                <a:moveTo>
                  <a:pt x="1318003" y="2193703"/>
                </a:moveTo>
                <a:lnTo>
                  <a:pt x="1287504" y="2164401"/>
                </a:lnTo>
                <a:lnTo>
                  <a:pt x="1259066" y="2132280"/>
                </a:lnTo>
                <a:lnTo>
                  <a:pt x="1232629" y="2097480"/>
                </a:lnTo>
                <a:lnTo>
                  <a:pt x="1208137" y="2060139"/>
                </a:lnTo>
                <a:lnTo>
                  <a:pt x="1185531" y="2020397"/>
                </a:lnTo>
                <a:lnTo>
                  <a:pt x="1164754" y="1978391"/>
                </a:lnTo>
                <a:lnTo>
                  <a:pt x="1145748" y="1934262"/>
                </a:lnTo>
                <a:lnTo>
                  <a:pt x="1128456" y="1888147"/>
                </a:lnTo>
                <a:lnTo>
                  <a:pt x="1112818" y="1840186"/>
                </a:lnTo>
                <a:lnTo>
                  <a:pt x="1098778" y="1790516"/>
                </a:lnTo>
                <a:lnTo>
                  <a:pt x="1086277" y="1739278"/>
                </a:lnTo>
                <a:lnTo>
                  <a:pt x="1075259" y="1686610"/>
                </a:lnTo>
                <a:lnTo>
                  <a:pt x="1065664" y="1632651"/>
                </a:lnTo>
                <a:lnTo>
                  <a:pt x="1057436" y="1577539"/>
                </a:lnTo>
                <a:lnTo>
                  <a:pt x="1050516" y="1521413"/>
                </a:lnTo>
                <a:lnTo>
                  <a:pt x="1044847" y="1464413"/>
                </a:lnTo>
                <a:lnTo>
                  <a:pt x="1040370" y="1406676"/>
                </a:lnTo>
                <a:lnTo>
                  <a:pt x="1037029" y="1348342"/>
                </a:lnTo>
                <a:lnTo>
                  <a:pt x="1034764" y="1289549"/>
                </a:lnTo>
                <a:lnTo>
                  <a:pt x="1033519" y="1230437"/>
                </a:lnTo>
                <a:lnTo>
                  <a:pt x="1033235" y="1171144"/>
                </a:lnTo>
                <a:lnTo>
                  <a:pt x="1033856" y="1111808"/>
                </a:lnTo>
                <a:lnTo>
                  <a:pt x="1035322" y="1052570"/>
                </a:lnTo>
                <a:lnTo>
                  <a:pt x="1037576" y="993567"/>
                </a:lnTo>
                <a:lnTo>
                  <a:pt x="1040560" y="934938"/>
                </a:lnTo>
                <a:lnTo>
                  <a:pt x="1044217" y="876822"/>
                </a:lnTo>
                <a:lnTo>
                  <a:pt x="1048489" y="819358"/>
                </a:lnTo>
                <a:lnTo>
                  <a:pt x="1053317" y="762685"/>
                </a:lnTo>
                <a:lnTo>
                  <a:pt x="1058645" y="706941"/>
                </a:lnTo>
                <a:lnTo>
                  <a:pt x="1064413" y="652266"/>
                </a:lnTo>
                <a:lnTo>
                  <a:pt x="1070565" y="598798"/>
                </a:lnTo>
                <a:lnTo>
                  <a:pt x="1077043" y="546675"/>
                </a:lnTo>
                <a:lnTo>
                  <a:pt x="1083788" y="496038"/>
                </a:lnTo>
                <a:lnTo>
                  <a:pt x="1090744" y="447024"/>
                </a:lnTo>
                <a:lnTo>
                  <a:pt x="1097851" y="399772"/>
                </a:lnTo>
                <a:lnTo>
                  <a:pt x="1105053" y="354421"/>
                </a:lnTo>
                <a:lnTo>
                  <a:pt x="1112292" y="311110"/>
                </a:lnTo>
                <a:lnTo>
                  <a:pt x="1119509" y="269978"/>
                </a:lnTo>
                <a:lnTo>
                  <a:pt x="1126647" y="231163"/>
                </a:lnTo>
                <a:lnTo>
                  <a:pt x="1140454" y="161042"/>
                </a:lnTo>
                <a:lnTo>
                  <a:pt x="1153251" y="101856"/>
                </a:lnTo>
                <a:lnTo>
                  <a:pt x="1164576" y="54716"/>
                </a:lnTo>
                <a:lnTo>
                  <a:pt x="1177790" y="9021"/>
                </a:lnTo>
                <a:lnTo>
                  <a:pt x="1179957" y="2552"/>
                </a:lnTo>
                <a:lnTo>
                  <a:pt x="1180478" y="0"/>
                </a:lnTo>
                <a:lnTo>
                  <a:pt x="1159962" y="41612"/>
                </a:lnTo>
                <a:lnTo>
                  <a:pt x="1141796" y="81295"/>
                </a:lnTo>
                <a:lnTo>
                  <a:pt x="1118474" y="132639"/>
                </a:lnTo>
                <a:lnTo>
                  <a:pt x="1104990" y="162371"/>
                </a:lnTo>
                <a:lnTo>
                  <a:pt x="1090351" y="194643"/>
                </a:lnTo>
                <a:lnTo>
                  <a:pt x="1057786" y="266305"/>
                </a:lnTo>
                <a:lnTo>
                  <a:pt x="1039948" y="305445"/>
                </a:lnTo>
                <a:lnTo>
                  <a:pt x="1021132" y="346624"/>
                </a:lnTo>
                <a:lnTo>
                  <a:pt x="1001385" y="389716"/>
                </a:lnTo>
                <a:lnTo>
                  <a:pt x="980749" y="434597"/>
                </a:lnTo>
                <a:lnTo>
                  <a:pt x="959269" y="481141"/>
                </a:lnTo>
                <a:lnTo>
                  <a:pt x="936990" y="529223"/>
                </a:lnTo>
                <a:lnTo>
                  <a:pt x="913957" y="578718"/>
                </a:lnTo>
                <a:lnTo>
                  <a:pt x="890214" y="629500"/>
                </a:lnTo>
                <a:lnTo>
                  <a:pt x="865806" y="681445"/>
                </a:lnTo>
                <a:lnTo>
                  <a:pt x="840776" y="734426"/>
                </a:lnTo>
                <a:lnTo>
                  <a:pt x="815171" y="788320"/>
                </a:lnTo>
                <a:lnTo>
                  <a:pt x="789033" y="843001"/>
                </a:lnTo>
                <a:lnTo>
                  <a:pt x="762409" y="898342"/>
                </a:lnTo>
                <a:lnTo>
                  <a:pt x="735342" y="954220"/>
                </a:lnTo>
                <a:lnTo>
                  <a:pt x="707876" y="1010509"/>
                </a:lnTo>
                <a:lnTo>
                  <a:pt x="680058" y="1067084"/>
                </a:lnTo>
                <a:lnTo>
                  <a:pt x="651930" y="1123820"/>
                </a:lnTo>
                <a:lnTo>
                  <a:pt x="623537" y="1180591"/>
                </a:lnTo>
                <a:lnTo>
                  <a:pt x="594925" y="1237272"/>
                </a:lnTo>
                <a:lnTo>
                  <a:pt x="566138" y="1293738"/>
                </a:lnTo>
                <a:lnTo>
                  <a:pt x="537220" y="1349863"/>
                </a:lnTo>
                <a:lnTo>
                  <a:pt x="508215" y="1405523"/>
                </a:lnTo>
                <a:lnTo>
                  <a:pt x="479169" y="1460593"/>
                </a:lnTo>
                <a:lnTo>
                  <a:pt x="450126" y="1514946"/>
                </a:lnTo>
                <a:lnTo>
                  <a:pt x="421130" y="1568458"/>
                </a:lnTo>
                <a:lnTo>
                  <a:pt x="392226" y="1621004"/>
                </a:lnTo>
                <a:lnTo>
                  <a:pt x="363459" y="1672458"/>
                </a:lnTo>
                <a:lnTo>
                  <a:pt x="334873" y="1722696"/>
                </a:lnTo>
                <a:lnTo>
                  <a:pt x="306512" y="1771591"/>
                </a:lnTo>
                <a:lnTo>
                  <a:pt x="278421" y="1819019"/>
                </a:lnTo>
                <a:lnTo>
                  <a:pt x="250646" y="1864854"/>
                </a:lnTo>
                <a:lnTo>
                  <a:pt x="223229" y="1908972"/>
                </a:lnTo>
                <a:lnTo>
                  <a:pt x="196217" y="1951247"/>
                </a:lnTo>
                <a:lnTo>
                  <a:pt x="169652" y="1991554"/>
                </a:lnTo>
                <a:lnTo>
                  <a:pt x="143581" y="2029767"/>
                </a:lnTo>
                <a:lnTo>
                  <a:pt x="118047" y="2065762"/>
                </a:lnTo>
                <a:lnTo>
                  <a:pt x="93095" y="2099413"/>
                </a:lnTo>
                <a:lnTo>
                  <a:pt x="68770" y="2130595"/>
                </a:lnTo>
                <a:lnTo>
                  <a:pt x="22178" y="2185051"/>
                </a:lnTo>
                <a:lnTo>
                  <a:pt x="0" y="220807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8836" y="3782372"/>
            <a:ext cx="4479290" cy="2231390"/>
          </a:xfrm>
          <a:custGeom>
            <a:avLst/>
            <a:gdLst/>
            <a:ahLst/>
            <a:cxnLst/>
            <a:rect l="l" t="t" r="r" b="b"/>
            <a:pathLst>
              <a:path w="4479290" h="2231390">
                <a:moveTo>
                  <a:pt x="1640490" y="2216829"/>
                </a:moveTo>
                <a:lnTo>
                  <a:pt x="1693075" y="2201979"/>
                </a:lnTo>
                <a:lnTo>
                  <a:pt x="1751251" y="2180527"/>
                </a:lnTo>
                <a:lnTo>
                  <a:pt x="1814653" y="2152828"/>
                </a:lnTo>
                <a:lnTo>
                  <a:pt x="1882912" y="2119241"/>
                </a:lnTo>
                <a:lnTo>
                  <a:pt x="1918749" y="2100351"/>
                </a:lnTo>
                <a:lnTo>
                  <a:pt x="1955662" y="2080123"/>
                </a:lnTo>
                <a:lnTo>
                  <a:pt x="1993606" y="2058601"/>
                </a:lnTo>
                <a:lnTo>
                  <a:pt x="2032535" y="2035830"/>
                </a:lnTo>
                <a:lnTo>
                  <a:pt x="2072403" y="2011855"/>
                </a:lnTo>
                <a:lnTo>
                  <a:pt x="2113164" y="1986720"/>
                </a:lnTo>
                <a:lnTo>
                  <a:pt x="2154772" y="1960470"/>
                </a:lnTo>
                <a:lnTo>
                  <a:pt x="2197181" y="1933150"/>
                </a:lnTo>
                <a:lnTo>
                  <a:pt x="2240346" y="1904804"/>
                </a:lnTo>
                <a:lnTo>
                  <a:pt x="2284220" y="1875477"/>
                </a:lnTo>
                <a:lnTo>
                  <a:pt x="2328758" y="1845213"/>
                </a:lnTo>
                <a:lnTo>
                  <a:pt x="2373913" y="1814058"/>
                </a:lnTo>
                <a:lnTo>
                  <a:pt x="2419641" y="1782055"/>
                </a:lnTo>
                <a:lnTo>
                  <a:pt x="2465894" y="1749250"/>
                </a:lnTo>
                <a:lnTo>
                  <a:pt x="2512627" y="1715688"/>
                </a:lnTo>
                <a:lnTo>
                  <a:pt x="2559794" y="1681411"/>
                </a:lnTo>
                <a:lnTo>
                  <a:pt x="2607349" y="1646467"/>
                </a:lnTo>
                <a:lnTo>
                  <a:pt x="2655246" y="1610898"/>
                </a:lnTo>
                <a:lnTo>
                  <a:pt x="2703440" y="1574750"/>
                </a:lnTo>
                <a:lnTo>
                  <a:pt x="2751884" y="1538067"/>
                </a:lnTo>
                <a:lnTo>
                  <a:pt x="2800533" y="1500895"/>
                </a:lnTo>
                <a:lnTo>
                  <a:pt x="2849340" y="1463277"/>
                </a:lnTo>
                <a:lnTo>
                  <a:pt x="2898260" y="1425258"/>
                </a:lnTo>
                <a:lnTo>
                  <a:pt x="2947247" y="1386883"/>
                </a:lnTo>
                <a:lnTo>
                  <a:pt x="2996255" y="1348197"/>
                </a:lnTo>
                <a:lnTo>
                  <a:pt x="3045237" y="1309244"/>
                </a:lnTo>
                <a:lnTo>
                  <a:pt x="3094149" y="1270068"/>
                </a:lnTo>
                <a:lnTo>
                  <a:pt x="3142944" y="1230716"/>
                </a:lnTo>
                <a:lnTo>
                  <a:pt x="3191576" y="1191230"/>
                </a:lnTo>
                <a:lnTo>
                  <a:pt x="3240000" y="1151656"/>
                </a:lnTo>
                <a:lnTo>
                  <a:pt x="3288169" y="1112039"/>
                </a:lnTo>
                <a:lnTo>
                  <a:pt x="3336037" y="1072422"/>
                </a:lnTo>
                <a:lnTo>
                  <a:pt x="3383560" y="1032852"/>
                </a:lnTo>
                <a:lnTo>
                  <a:pt x="3430690" y="993371"/>
                </a:lnTo>
                <a:lnTo>
                  <a:pt x="3477381" y="954026"/>
                </a:lnTo>
                <a:lnTo>
                  <a:pt x="3523589" y="914860"/>
                </a:lnTo>
                <a:lnTo>
                  <a:pt x="3569267" y="875919"/>
                </a:lnTo>
                <a:lnTo>
                  <a:pt x="3614369" y="837246"/>
                </a:lnTo>
                <a:lnTo>
                  <a:pt x="3658849" y="798887"/>
                </a:lnTo>
                <a:lnTo>
                  <a:pt x="3702661" y="760886"/>
                </a:lnTo>
                <a:lnTo>
                  <a:pt x="3745760" y="723288"/>
                </a:lnTo>
                <a:lnTo>
                  <a:pt x="3788100" y="686138"/>
                </a:lnTo>
                <a:lnTo>
                  <a:pt x="3829634" y="649479"/>
                </a:lnTo>
                <a:lnTo>
                  <a:pt x="3870316" y="613358"/>
                </a:lnTo>
                <a:lnTo>
                  <a:pt x="3910102" y="577818"/>
                </a:lnTo>
                <a:lnTo>
                  <a:pt x="3948944" y="542904"/>
                </a:lnTo>
                <a:lnTo>
                  <a:pt x="3986797" y="508660"/>
                </a:lnTo>
                <a:lnTo>
                  <a:pt x="4023616" y="475132"/>
                </a:lnTo>
                <a:lnTo>
                  <a:pt x="4059353" y="442364"/>
                </a:lnTo>
                <a:lnTo>
                  <a:pt x="4093964" y="410401"/>
                </a:lnTo>
                <a:lnTo>
                  <a:pt x="4127402" y="379287"/>
                </a:lnTo>
                <a:lnTo>
                  <a:pt x="4159622" y="349066"/>
                </a:lnTo>
                <a:lnTo>
                  <a:pt x="4190577" y="319785"/>
                </a:lnTo>
                <a:lnTo>
                  <a:pt x="4220222" y="291486"/>
                </a:lnTo>
                <a:lnTo>
                  <a:pt x="4248511" y="264216"/>
                </a:lnTo>
                <a:lnTo>
                  <a:pt x="4300836" y="212936"/>
                </a:lnTo>
                <a:lnTo>
                  <a:pt x="4347184" y="166304"/>
                </a:lnTo>
                <a:lnTo>
                  <a:pt x="4387190" y="124677"/>
                </a:lnTo>
                <a:lnTo>
                  <a:pt x="4420486" y="88410"/>
                </a:lnTo>
                <a:lnTo>
                  <a:pt x="4446704" y="57862"/>
                </a:lnTo>
                <a:lnTo>
                  <a:pt x="4471956" y="23544"/>
                </a:lnTo>
                <a:lnTo>
                  <a:pt x="4479219" y="4102"/>
                </a:lnTo>
                <a:lnTo>
                  <a:pt x="4477428" y="1135"/>
                </a:lnTo>
                <a:lnTo>
                  <a:pt x="4473454" y="0"/>
                </a:lnTo>
                <a:lnTo>
                  <a:pt x="4467252" y="740"/>
                </a:lnTo>
                <a:lnTo>
                  <a:pt x="4426252" y="17670"/>
                </a:lnTo>
                <a:lnTo>
                  <a:pt x="4377737" y="41762"/>
                </a:lnTo>
                <a:lnTo>
                  <a:pt x="4336968" y="62971"/>
                </a:lnTo>
                <a:lnTo>
                  <a:pt x="4289778" y="88081"/>
                </a:lnTo>
                <a:lnTo>
                  <a:pt x="4236442" y="116905"/>
                </a:lnTo>
                <a:lnTo>
                  <a:pt x="4177235" y="149257"/>
                </a:lnTo>
                <a:lnTo>
                  <a:pt x="4112432" y="184950"/>
                </a:lnTo>
                <a:lnTo>
                  <a:pt x="4078017" y="203992"/>
                </a:lnTo>
                <a:lnTo>
                  <a:pt x="4042307" y="223800"/>
                </a:lnTo>
                <a:lnTo>
                  <a:pt x="4005334" y="244350"/>
                </a:lnTo>
                <a:lnTo>
                  <a:pt x="3967134" y="265618"/>
                </a:lnTo>
                <a:lnTo>
                  <a:pt x="3927741" y="287583"/>
                </a:lnTo>
                <a:lnTo>
                  <a:pt x="3887190" y="310220"/>
                </a:lnTo>
                <a:lnTo>
                  <a:pt x="3845513" y="333506"/>
                </a:lnTo>
                <a:lnTo>
                  <a:pt x="3802747" y="357418"/>
                </a:lnTo>
                <a:lnTo>
                  <a:pt x="3758925" y="381932"/>
                </a:lnTo>
                <a:lnTo>
                  <a:pt x="3714081" y="407026"/>
                </a:lnTo>
                <a:lnTo>
                  <a:pt x="3668251" y="432676"/>
                </a:lnTo>
                <a:lnTo>
                  <a:pt x="3621467" y="458859"/>
                </a:lnTo>
                <a:lnTo>
                  <a:pt x="3573765" y="485551"/>
                </a:lnTo>
                <a:lnTo>
                  <a:pt x="3525179" y="512729"/>
                </a:lnTo>
                <a:lnTo>
                  <a:pt x="3475743" y="540370"/>
                </a:lnTo>
                <a:lnTo>
                  <a:pt x="3425492" y="568451"/>
                </a:lnTo>
                <a:lnTo>
                  <a:pt x="3374460" y="596948"/>
                </a:lnTo>
                <a:lnTo>
                  <a:pt x="3322680" y="625838"/>
                </a:lnTo>
                <a:lnTo>
                  <a:pt x="3270189" y="655098"/>
                </a:lnTo>
                <a:lnTo>
                  <a:pt x="3217019" y="684704"/>
                </a:lnTo>
                <a:lnTo>
                  <a:pt x="3163206" y="714633"/>
                </a:lnTo>
                <a:lnTo>
                  <a:pt x="3108783" y="744862"/>
                </a:lnTo>
                <a:lnTo>
                  <a:pt x="3053785" y="775368"/>
                </a:lnTo>
                <a:lnTo>
                  <a:pt x="2998246" y="806127"/>
                </a:lnTo>
                <a:lnTo>
                  <a:pt x="2942201" y="837116"/>
                </a:lnTo>
                <a:lnTo>
                  <a:pt x="2885684" y="868312"/>
                </a:lnTo>
                <a:lnTo>
                  <a:pt x="2828729" y="899691"/>
                </a:lnTo>
                <a:lnTo>
                  <a:pt x="2771370" y="931231"/>
                </a:lnTo>
                <a:lnTo>
                  <a:pt x="2713643" y="962907"/>
                </a:lnTo>
                <a:lnTo>
                  <a:pt x="2655580" y="994697"/>
                </a:lnTo>
                <a:lnTo>
                  <a:pt x="2597218" y="1026577"/>
                </a:lnTo>
                <a:lnTo>
                  <a:pt x="2538589" y="1058524"/>
                </a:lnTo>
                <a:lnTo>
                  <a:pt x="2479728" y="1090515"/>
                </a:lnTo>
                <a:lnTo>
                  <a:pt x="2420670" y="1122527"/>
                </a:lnTo>
                <a:lnTo>
                  <a:pt x="2361449" y="1154535"/>
                </a:lnTo>
                <a:lnTo>
                  <a:pt x="2302099" y="1186518"/>
                </a:lnTo>
                <a:lnTo>
                  <a:pt x="2242655" y="1218451"/>
                </a:lnTo>
                <a:lnTo>
                  <a:pt x="2183150" y="1250311"/>
                </a:lnTo>
                <a:lnTo>
                  <a:pt x="2123620" y="1282075"/>
                </a:lnTo>
                <a:lnTo>
                  <a:pt x="2064099" y="1313720"/>
                </a:lnTo>
                <a:lnTo>
                  <a:pt x="2004620" y="1345223"/>
                </a:lnTo>
                <a:lnTo>
                  <a:pt x="1945219" y="1376559"/>
                </a:lnTo>
                <a:lnTo>
                  <a:pt x="1885929" y="1407707"/>
                </a:lnTo>
                <a:lnTo>
                  <a:pt x="1826785" y="1438642"/>
                </a:lnTo>
                <a:lnTo>
                  <a:pt x="1767822" y="1469341"/>
                </a:lnTo>
                <a:lnTo>
                  <a:pt x="1709073" y="1499782"/>
                </a:lnTo>
                <a:lnTo>
                  <a:pt x="1650573" y="1529940"/>
                </a:lnTo>
                <a:lnTo>
                  <a:pt x="1592356" y="1559792"/>
                </a:lnTo>
                <a:lnTo>
                  <a:pt x="1534457" y="1589316"/>
                </a:lnTo>
                <a:lnTo>
                  <a:pt x="1476909" y="1618488"/>
                </a:lnTo>
                <a:lnTo>
                  <a:pt x="1419748" y="1647284"/>
                </a:lnTo>
                <a:lnTo>
                  <a:pt x="1363008" y="1675681"/>
                </a:lnTo>
                <a:lnTo>
                  <a:pt x="1306722" y="1703657"/>
                </a:lnTo>
                <a:lnTo>
                  <a:pt x="1250926" y="1731187"/>
                </a:lnTo>
                <a:lnTo>
                  <a:pt x="1195654" y="1758249"/>
                </a:lnTo>
                <a:lnTo>
                  <a:pt x="1140939" y="1784818"/>
                </a:lnTo>
                <a:lnTo>
                  <a:pt x="1086816" y="1810873"/>
                </a:lnTo>
                <a:lnTo>
                  <a:pt x="1033321" y="1836389"/>
                </a:lnTo>
                <a:lnTo>
                  <a:pt x="980486" y="1861344"/>
                </a:lnTo>
                <a:lnTo>
                  <a:pt x="928346" y="1885714"/>
                </a:lnTo>
                <a:lnTo>
                  <a:pt x="876936" y="1909475"/>
                </a:lnTo>
                <a:lnTo>
                  <a:pt x="826290" y="1932605"/>
                </a:lnTo>
                <a:lnTo>
                  <a:pt x="776442" y="1955079"/>
                </a:lnTo>
                <a:lnTo>
                  <a:pt x="727427" y="1976876"/>
                </a:lnTo>
                <a:lnTo>
                  <a:pt x="679279" y="1997972"/>
                </a:lnTo>
                <a:lnTo>
                  <a:pt x="632032" y="2018342"/>
                </a:lnTo>
                <a:lnTo>
                  <a:pt x="585721" y="2037965"/>
                </a:lnTo>
                <a:lnTo>
                  <a:pt x="540379" y="2056816"/>
                </a:lnTo>
                <a:lnTo>
                  <a:pt x="496042" y="2074873"/>
                </a:lnTo>
                <a:lnTo>
                  <a:pt x="452744" y="2092112"/>
                </a:lnTo>
                <a:lnTo>
                  <a:pt x="410518" y="2108510"/>
                </a:lnTo>
                <a:lnTo>
                  <a:pt x="369400" y="2124043"/>
                </a:lnTo>
                <a:lnTo>
                  <a:pt x="329423" y="2138689"/>
                </a:lnTo>
                <a:lnTo>
                  <a:pt x="290623" y="2152424"/>
                </a:lnTo>
                <a:lnTo>
                  <a:pt x="253032" y="2165224"/>
                </a:lnTo>
                <a:lnTo>
                  <a:pt x="216686" y="2177067"/>
                </a:lnTo>
                <a:lnTo>
                  <a:pt x="147866" y="2197787"/>
                </a:lnTo>
                <a:lnTo>
                  <a:pt x="84436" y="2214398"/>
                </a:lnTo>
                <a:lnTo>
                  <a:pt x="26672" y="2226712"/>
                </a:lnTo>
                <a:lnTo>
                  <a:pt x="0" y="223120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20579" y="2880284"/>
            <a:ext cx="4631690" cy="1840230"/>
          </a:xfrm>
          <a:custGeom>
            <a:avLst/>
            <a:gdLst/>
            <a:ahLst/>
            <a:cxnLst/>
            <a:rect l="l" t="t" r="r" b="b"/>
            <a:pathLst>
              <a:path w="4631690" h="1840229">
                <a:moveTo>
                  <a:pt x="0" y="1839729"/>
                </a:moveTo>
                <a:lnTo>
                  <a:pt x="42144" y="1792127"/>
                </a:lnTo>
                <a:lnTo>
                  <a:pt x="91447" y="1746214"/>
                </a:lnTo>
                <a:lnTo>
                  <a:pt x="147590" y="1701959"/>
                </a:lnTo>
                <a:lnTo>
                  <a:pt x="210254" y="1659330"/>
                </a:lnTo>
                <a:lnTo>
                  <a:pt x="243931" y="1638615"/>
                </a:lnTo>
                <a:lnTo>
                  <a:pt x="279119" y="1618295"/>
                </a:lnTo>
                <a:lnTo>
                  <a:pt x="315777" y="1598366"/>
                </a:lnTo>
                <a:lnTo>
                  <a:pt x="353866" y="1578824"/>
                </a:lnTo>
                <a:lnTo>
                  <a:pt x="393345" y="1559664"/>
                </a:lnTo>
                <a:lnTo>
                  <a:pt x="434175" y="1540883"/>
                </a:lnTo>
                <a:lnTo>
                  <a:pt x="476317" y="1522477"/>
                </a:lnTo>
                <a:lnTo>
                  <a:pt x="519729" y="1504443"/>
                </a:lnTo>
                <a:lnTo>
                  <a:pt x="564372" y="1486775"/>
                </a:lnTo>
                <a:lnTo>
                  <a:pt x="610207" y="1469470"/>
                </a:lnTo>
                <a:lnTo>
                  <a:pt x="657193" y="1452524"/>
                </a:lnTo>
                <a:lnTo>
                  <a:pt x="705291" y="1435934"/>
                </a:lnTo>
                <a:lnTo>
                  <a:pt x="754460" y="1419695"/>
                </a:lnTo>
                <a:lnTo>
                  <a:pt x="804660" y="1403803"/>
                </a:lnTo>
                <a:lnTo>
                  <a:pt x="855853" y="1388255"/>
                </a:lnTo>
                <a:lnTo>
                  <a:pt x="907997" y="1373046"/>
                </a:lnTo>
                <a:lnTo>
                  <a:pt x="961054" y="1358172"/>
                </a:lnTo>
                <a:lnTo>
                  <a:pt x="1014982" y="1343630"/>
                </a:lnTo>
                <a:lnTo>
                  <a:pt x="1069743" y="1329415"/>
                </a:lnTo>
                <a:lnTo>
                  <a:pt x="1125295" y="1315524"/>
                </a:lnTo>
                <a:lnTo>
                  <a:pt x="1181601" y="1301953"/>
                </a:lnTo>
                <a:lnTo>
                  <a:pt x="1238618" y="1288697"/>
                </a:lnTo>
                <a:lnTo>
                  <a:pt x="1296309" y="1275754"/>
                </a:lnTo>
                <a:lnTo>
                  <a:pt x="1354632" y="1263118"/>
                </a:lnTo>
                <a:lnTo>
                  <a:pt x="1413547" y="1250785"/>
                </a:lnTo>
                <a:lnTo>
                  <a:pt x="1473016" y="1238753"/>
                </a:lnTo>
                <a:lnTo>
                  <a:pt x="1532998" y="1227017"/>
                </a:lnTo>
                <a:lnTo>
                  <a:pt x="1593452" y="1215573"/>
                </a:lnTo>
                <a:lnTo>
                  <a:pt x="1654340" y="1204416"/>
                </a:lnTo>
                <a:lnTo>
                  <a:pt x="1715622" y="1193544"/>
                </a:lnTo>
                <a:lnTo>
                  <a:pt x="1777256" y="1182953"/>
                </a:lnTo>
                <a:lnTo>
                  <a:pt x="1839204" y="1172637"/>
                </a:lnTo>
                <a:lnTo>
                  <a:pt x="1901426" y="1162594"/>
                </a:lnTo>
                <a:lnTo>
                  <a:pt x="1963882" y="1152818"/>
                </a:lnTo>
                <a:lnTo>
                  <a:pt x="2026531" y="1143308"/>
                </a:lnTo>
                <a:lnTo>
                  <a:pt x="2089334" y="1134058"/>
                </a:lnTo>
                <a:lnTo>
                  <a:pt x="2152251" y="1125064"/>
                </a:lnTo>
                <a:lnTo>
                  <a:pt x="2215243" y="1116323"/>
                </a:lnTo>
                <a:lnTo>
                  <a:pt x="2278268" y="1107830"/>
                </a:lnTo>
                <a:lnTo>
                  <a:pt x="2341288" y="1099582"/>
                </a:lnTo>
                <a:lnTo>
                  <a:pt x="2404263" y="1091575"/>
                </a:lnTo>
                <a:lnTo>
                  <a:pt x="2467152" y="1083804"/>
                </a:lnTo>
                <a:lnTo>
                  <a:pt x="2529915" y="1076267"/>
                </a:lnTo>
                <a:lnTo>
                  <a:pt x="2592513" y="1068958"/>
                </a:lnTo>
                <a:lnTo>
                  <a:pt x="2654906" y="1061874"/>
                </a:lnTo>
                <a:lnTo>
                  <a:pt x="2717055" y="1055011"/>
                </a:lnTo>
                <a:lnTo>
                  <a:pt x="2778918" y="1048365"/>
                </a:lnTo>
                <a:lnTo>
                  <a:pt x="2840456" y="1041932"/>
                </a:lnTo>
                <a:lnTo>
                  <a:pt x="2901629" y="1035708"/>
                </a:lnTo>
                <a:lnTo>
                  <a:pt x="2962398" y="1029689"/>
                </a:lnTo>
                <a:lnTo>
                  <a:pt x="3022723" y="1023872"/>
                </a:lnTo>
                <a:lnTo>
                  <a:pt x="3082563" y="1018252"/>
                </a:lnTo>
                <a:lnTo>
                  <a:pt x="3141878" y="1012825"/>
                </a:lnTo>
                <a:lnTo>
                  <a:pt x="3200630" y="1007587"/>
                </a:lnTo>
                <a:lnTo>
                  <a:pt x="3258777" y="1002535"/>
                </a:lnTo>
                <a:lnTo>
                  <a:pt x="3316280" y="997664"/>
                </a:lnTo>
                <a:lnTo>
                  <a:pt x="3373099" y="992971"/>
                </a:lnTo>
                <a:lnTo>
                  <a:pt x="3429195" y="988452"/>
                </a:lnTo>
                <a:lnTo>
                  <a:pt x="3484526" y="984102"/>
                </a:lnTo>
                <a:lnTo>
                  <a:pt x="3539054" y="979918"/>
                </a:lnTo>
                <a:lnTo>
                  <a:pt x="3592739" y="975895"/>
                </a:lnTo>
                <a:lnTo>
                  <a:pt x="3645540" y="972030"/>
                </a:lnTo>
                <a:lnTo>
                  <a:pt x="3697418" y="968319"/>
                </a:lnTo>
                <a:lnTo>
                  <a:pt x="3748333" y="964758"/>
                </a:lnTo>
                <a:lnTo>
                  <a:pt x="3798244" y="961343"/>
                </a:lnTo>
                <a:lnTo>
                  <a:pt x="3847113" y="958070"/>
                </a:lnTo>
                <a:lnTo>
                  <a:pt x="3894899" y="954935"/>
                </a:lnTo>
                <a:lnTo>
                  <a:pt x="3941562" y="951934"/>
                </a:lnTo>
                <a:lnTo>
                  <a:pt x="3987062" y="949063"/>
                </a:lnTo>
                <a:lnTo>
                  <a:pt x="4031359" y="946319"/>
                </a:lnTo>
                <a:lnTo>
                  <a:pt x="4074414" y="943696"/>
                </a:lnTo>
                <a:lnTo>
                  <a:pt x="4116187" y="941192"/>
                </a:lnTo>
                <a:lnTo>
                  <a:pt x="4156638" y="938803"/>
                </a:lnTo>
                <a:lnTo>
                  <a:pt x="4195726" y="936523"/>
                </a:lnTo>
                <a:lnTo>
                  <a:pt x="4269656" y="932280"/>
                </a:lnTo>
                <a:lnTo>
                  <a:pt x="4337659" y="928431"/>
                </a:lnTo>
                <a:lnTo>
                  <a:pt x="4369338" y="926645"/>
                </a:lnTo>
                <a:lnTo>
                  <a:pt x="4399416" y="924945"/>
                </a:lnTo>
                <a:lnTo>
                  <a:pt x="4454606" y="921789"/>
                </a:lnTo>
                <a:lnTo>
                  <a:pt x="4502912" y="918934"/>
                </a:lnTo>
                <a:lnTo>
                  <a:pt x="4544013" y="916346"/>
                </a:lnTo>
                <a:lnTo>
                  <a:pt x="4591459" y="912897"/>
                </a:lnTo>
                <a:lnTo>
                  <a:pt x="4629993" y="908041"/>
                </a:lnTo>
                <a:lnTo>
                  <a:pt x="4631259" y="907168"/>
                </a:lnTo>
                <a:lnTo>
                  <a:pt x="4630286" y="906319"/>
                </a:lnTo>
                <a:lnTo>
                  <a:pt x="4588347" y="900187"/>
                </a:lnTo>
                <a:lnTo>
                  <a:pt x="4535081" y="893995"/>
                </a:lnTo>
                <a:lnTo>
                  <a:pt x="4488767" y="888830"/>
                </a:lnTo>
                <a:lnTo>
                  <a:pt x="4434276" y="882846"/>
                </a:lnTo>
                <a:lnTo>
                  <a:pt x="4372004" y="876053"/>
                </a:lnTo>
                <a:lnTo>
                  <a:pt x="4338075" y="872356"/>
                </a:lnTo>
                <a:lnTo>
                  <a:pt x="4302351" y="868460"/>
                </a:lnTo>
                <a:lnTo>
                  <a:pt x="4225712" y="860077"/>
                </a:lnTo>
                <a:lnTo>
                  <a:pt x="4184899" y="855591"/>
                </a:lnTo>
                <a:lnTo>
                  <a:pt x="4142488" y="850911"/>
                </a:lnTo>
                <a:lnTo>
                  <a:pt x="4098530" y="846039"/>
                </a:lnTo>
                <a:lnTo>
                  <a:pt x="4053074" y="840974"/>
                </a:lnTo>
                <a:lnTo>
                  <a:pt x="4006171" y="835719"/>
                </a:lnTo>
                <a:lnTo>
                  <a:pt x="3957870" y="830275"/>
                </a:lnTo>
                <a:lnTo>
                  <a:pt x="3908221" y="824642"/>
                </a:lnTo>
                <a:lnTo>
                  <a:pt x="3857273" y="818822"/>
                </a:lnTo>
                <a:lnTo>
                  <a:pt x="3805076" y="812816"/>
                </a:lnTo>
                <a:lnTo>
                  <a:pt x="3751680" y="806625"/>
                </a:lnTo>
                <a:lnTo>
                  <a:pt x="3697135" y="800250"/>
                </a:lnTo>
                <a:lnTo>
                  <a:pt x="3641490" y="793693"/>
                </a:lnTo>
                <a:lnTo>
                  <a:pt x="3584796" y="786955"/>
                </a:lnTo>
                <a:lnTo>
                  <a:pt x="3527101" y="780037"/>
                </a:lnTo>
                <a:lnTo>
                  <a:pt x="3468456" y="772939"/>
                </a:lnTo>
                <a:lnTo>
                  <a:pt x="3408910" y="765664"/>
                </a:lnTo>
                <a:lnTo>
                  <a:pt x="3348513" y="758213"/>
                </a:lnTo>
                <a:lnTo>
                  <a:pt x="3287316" y="750585"/>
                </a:lnTo>
                <a:lnTo>
                  <a:pt x="3225366" y="742784"/>
                </a:lnTo>
                <a:lnTo>
                  <a:pt x="3162715" y="734809"/>
                </a:lnTo>
                <a:lnTo>
                  <a:pt x="3099412" y="726663"/>
                </a:lnTo>
                <a:lnTo>
                  <a:pt x="3035506" y="718345"/>
                </a:lnTo>
                <a:lnTo>
                  <a:pt x="2971048" y="709859"/>
                </a:lnTo>
                <a:lnTo>
                  <a:pt x="2906087" y="701203"/>
                </a:lnTo>
                <a:lnTo>
                  <a:pt x="2840673" y="692381"/>
                </a:lnTo>
                <a:lnTo>
                  <a:pt x="2774856" y="683392"/>
                </a:lnTo>
                <a:lnTo>
                  <a:pt x="2708685" y="674238"/>
                </a:lnTo>
                <a:lnTo>
                  <a:pt x="2642210" y="664921"/>
                </a:lnTo>
                <a:lnTo>
                  <a:pt x="2575481" y="655441"/>
                </a:lnTo>
                <a:lnTo>
                  <a:pt x="2508548" y="645800"/>
                </a:lnTo>
                <a:lnTo>
                  <a:pt x="2441460" y="635998"/>
                </a:lnTo>
                <a:lnTo>
                  <a:pt x="2374267" y="626038"/>
                </a:lnTo>
                <a:lnTo>
                  <a:pt x="2307018" y="615919"/>
                </a:lnTo>
                <a:lnTo>
                  <a:pt x="2239764" y="605644"/>
                </a:lnTo>
                <a:lnTo>
                  <a:pt x="2172555" y="595213"/>
                </a:lnTo>
                <a:lnTo>
                  <a:pt x="2105439" y="584628"/>
                </a:lnTo>
                <a:lnTo>
                  <a:pt x="2038467" y="573889"/>
                </a:lnTo>
                <a:lnTo>
                  <a:pt x="1971688" y="562998"/>
                </a:lnTo>
                <a:lnTo>
                  <a:pt x="1905153" y="551957"/>
                </a:lnTo>
                <a:lnTo>
                  <a:pt x="1838910" y="540766"/>
                </a:lnTo>
                <a:lnTo>
                  <a:pt x="1773010" y="529426"/>
                </a:lnTo>
                <a:lnTo>
                  <a:pt x="1707502" y="517939"/>
                </a:lnTo>
                <a:lnTo>
                  <a:pt x="1642437" y="506306"/>
                </a:lnTo>
                <a:lnTo>
                  <a:pt x="1577863" y="494527"/>
                </a:lnTo>
                <a:lnTo>
                  <a:pt x="1513831" y="482605"/>
                </a:lnTo>
                <a:lnTo>
                  <a:pt x="1450390" y="470540"/>
                </a:lnTo>
                <a:lnTo>
                  <a:pt x="1387590" y="458334"/>
                </a:lnTo>
                <a:lnTo>
                  <a:pt x="1325480" y="445987"/>
                </a:lnTo>
                <a:lnTo>
                  <a:pt x="1264111" y="433501"/>
                </a:lnTo>
                <a:lnTo>
                  <a:pt x="1203533" y="420877"/>
                </a:lnTo>
                <a:lnTo>
                  <a:pt x="1143794" y="408116"/>
                </a:lnTo>
                <a:lnTo>
                  <a:pt x="1084945" y="395220"/>
                </a:lnTo>
                <a:lnTo>
                  <a:pt x="1027035" y="382189"/>
                </a:lnTo>
                <a:lnTo>
                  <a:pt x="970114" y="369024"/>
                </a:lnTo>
                <a:lnTo>
                  <a:pt x="914232" y="355728"/>
                </a:lnTo>
                <a:lnTo>
                  <a:pt x="859439" y="342300"/>
                </a:lnTo>
                <a:lnTo>
                  <a:pt x="805784" y="328743"/>
                </a:lnTo>
                <a:lnTo>
                  <a:pt x="753317" y="315057"/>
                </a:lnTo>
                <a:lnTo>
                  <a:pt x="702088" y="301243"/>
                </a:lnTo>
                <a:lnTo>
                  <a:pt x="652147" y="287303"/>
                </a:lnTo>
                <a:lnTo>
                  <a:pt x="603542" y="273238"/>
                </a:lnTo>
                <a:lnTo>
                  <a:pt x="556325" y="259049"/>
                </a:lnTo>
                <a:lnTo>
                  <a:pt x="510544" y="244737"/>
                </a:lnTo>
                <a:lnTo>
                  <a:pt x="466250" y="230304"/>
                </a:lnTo>
                <a:lnTo>
                  <a:pt x="423491" y="215750"/>
                </a:lnTo>
                <a:lnTo>
                  <a:pt x="382319" y="201077"/>
                </a:lnTo>
                <a:lnTo>
                  <a:pt x="342782" y="186285"/>
                </a:lnTo>
                <a:lnTo>
                  <a:pt x="304931" y="171377"/>
                </a:lnTo>
                <a:lnTo>
                  <a:pt x="268815" y="156353"/>
                </a:lnTo>
                <a:lnTo>
                  <a:pt x="201986" y="125962"/>
                </a:lnTo>
                <a:lnTo>
                  <a:pt x="142695" y="95122"/>
                </a:lnTo>
                <a:lnTo>
                  <a:pt x="91338" y="63841"/>
                </a:lnTo>
                <a:lnTo>
                  <a:pt x="48315" y="32131"/>
                </a:lnTo>
                <a:lnTo>
                  <a:pt x="30052" y="16117"/>
                </a:lnTo>
                <a:lnTo>
                  <a:pt x="14022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0661" y="334879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02235">
              <a:lnSpc>
                <a:spcPct val="100000"/>
              </a:lnSpc>
            </a:pPr>
            <a:r>
              <a:rPr sz="1250" spc="40" dirty="0">
                <a:solidFill>
                  <a:srgbClr val="151616"/>
                </a:solidFill>
                <a:latin typeface="Arial"/>
                <a:cs typeface="Arial"/>
              </a:rPr>
              <a:t>BARNES</a:t>
            </a: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35" dirty="0">
                <a:solidFill>
                  <a:srgbClr val="151616"/>
                </a:solidFill>
                <a:latin typeface="Arial"/>
                <a:cs typeface="Arial"/>
              </a:rPr>
              <a:t>WALLIS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0658" y="5568026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85420">
              <a:lnSpc>
                <a:spcPct val="100000"/>
              </a:lnSpc>
            </a:pPr>
            <a:r>
              <a:rPr sz="1250" spc="45" dirty="0">
                <a:solidFill>
                  <a:srgbClr val="151616"/>
                </a:solidFill>
                <a:latin typeface="Arial"/>
                <a:cs typeface="Arial"/>
              </a:rPr>
              <a:t>ARCHIMEDES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16907" y="324835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Times New Roman"/>
              <a:cs typeface="Times New Roman"/>
            </a:endParaRPr>
          </a:p>
          <a:p>
            <a:pPr marL="304165" marR="120650" indent="-60960">
              <a:lnSpc>
                <a:spcPts val="1410"/>
              </a:lnSpc>
            </a:pPr>
            <a:r>
              <a:rPr sz="1250" spc="50" dirty="0">
                <a:solidFill>
                  <a:srgbClr val="151616"/>
                </a:solidFill>
                <a:latin typeface="Arial"/>
                <a:cs typeface="Arial"/>
              </a:rPr>
              <a:t>K</a:t>
            </a:r>
            <a:r>
              <a:rPr sz="1250" spc="4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250" spc="50" dirty="0">
                <a:solidFill>
                  <a:srgbClr val="151616"/>
                </a:solidFill>
                <a:latin typeface="Arial"/>
                <a:cs typeface="Arial"/>
              </a:rPr>
              <a:t>RK</a:t>
            </a:r>
            <a:r>
              <a:rPr sz="1250" spc="-40" dirty="0">
                <a:solidFill>
                  <a:srgbClr val="151616"/>
                </a:solidFill>
                <a:latin typeface="Arial"/>
                <a:cs typeface="Arial"/>
              </a:rPr>
              <a:t>PA</a:t>
            </a:r>
            <a:r>
              <a:rPr sz="1250" spc="45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50" spc="5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50" spc="4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250" spc="5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K  </a:t>
            </a:r>
            <a:r>
              <a:rPr sz="1250" spc="45" dirty="0">
                <a:solidFill>
                  <a:srgbClr val="151616"/>
                </a:solidFill>
                <a:latin typeface="Arial"/>
                <a:cs typeface="Arial"/>
              </a:rPr>
              <a:t>MACMILLAN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56508" y="5819041"/>
            <a:ext cx="704850" cy="3981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53975" marR="5080" indent="-41910">
              <a:lnSpc>
                <a:spcPts val="1410"/>
              </a:lnSpc>
              <a:spcBef>
                <a:spcPts val="235"/>
              </a:spcBef>
            </a:pP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Leonardo  Da</a:t>
            </a:r>
            <a:r>
              <a:rPr sz="125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dirty="0">
                <a:solidFill>
                  <a:srgbClr val="151616"/>
                </a:solidFill>
                <a:latin typeface="Arial"/>
                <a:cs typeface="Arial"/>
              </a:rPr>
              <a:t>Vinci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27399" y="4543488"/>
            <a:ext cx="1477010" cy="1677670"/>
          </a:xfrm>
          <a:custGeom>
            <a:avLst/>
            <a:gdLst/>
            <a:ahLst/>
            <a:cxnLst/>
            <a:rect l="l" t="t" r="r" b="b"/>
            <a:pathLst>
              <a:path w="1477009" h="1677670">
                <a:moveTo>
                  <a:pt x="0" y="0"/>
                </a:moveTo>
                <a:lnTo>
                  <a:pt x="1476532" y="0"/>
                </a:lnTo>
                <a:lnTo>
                  <a:pt x="1476532" y="1677419"/>
                </a:lnTo>
                <a:lnTo>
                  <a:pt x="0" y="1677419"/>
                </a:lnTo>
                <a:lnTo>
                  <a:pt x="0" y="0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179667" y="5557975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426084">
              <a:lnSpc>
                <a:spcPct val="100000"/>
              </a:lnSpc>
            </a:pP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Su</a:t>
            </a:r>
            <a:r>
              <a:rPr sz="125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Song</a:t>
            </a:r>
            <a:endParaRPr sz="12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00472" y="5568018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431800" marR="219075" indent="-139065">
              <a:lnSpc>
                <a:spcPts val="1410"/>
              </a:lnSpc>
            </a:pP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Alī Ibn</a:t>
            </a:r>
            <a:r>
              <a:rPr sz="125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Khalaf  al-Murādī</a:t>
            </a:r>
            <a:endParaRPr sz="12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92462" y="574319"/>
            <a:ext cx="6395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DESIGNERS </a:t>
            </a:r>
            <a:r>
              <a:rPr sz="1000" b="1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ENGINEERS. WRITE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KEY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FACTS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ABOUT EACH</a:t>
            </a:r>
            <a:r>
              <a:rPr sz="10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DESIGNER,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87222" y="716193"/>
            <a:ext cx="6406515" cy="3200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632585" marR="5080" indent="-1620520">
              <a:lnSpc>
                <a:spcPts val="1120"/>
              </a:lnSpc>
              <a:spcBef>
                <a:spcPts val="200"/>
              </a:spcBef>
            </a:pP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WEB. ADD </a:t>
            </a:r>
            <a:r>
              <a:rPr sz="1000" b="1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IMAGE(S),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SUCH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000" b="1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SAMPLE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ONE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THEIR DESIGNS.  </a:t>
            </a:r>
            <a:r>
              <a:rPr sz="1000" b="1" spc="1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sz="1000" b="1" spc="25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000" b="1" spc="30" dirty="0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000" b="1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05017" y="528138"/>
            <a:ext cx="1118476" cy="1145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70438" y="2373897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463550" marR="16510" indent="-430530">
              <a:lnSpc>
                <a:spcPts val="1160"/>
              </a:lnSpc>
              <a:spcBef>
                <a:spcPts val="1105"/>
              </a:spcBef>
            </a:pPr>
            <a:r>
              <a:rPr sz="1000" spc="50" dirty="0">
                <a:solidFill>
                  <a:srgbClr val="151616"/>
                </a:solidFill>
                <a:latin typeface="Arial"/>
                <a:cs typeface="Arial"/>
              </a:rPr>
              <a:t>ISAMBARD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55" dirty="0">
                <a:solidFill>
                  <a:srgbClr val="151616"/>
                </a:solidFill>
                <a:latin typeface="Arial"/>
                <a:cs typeface="Arial"/>
              </a:rPr>
              <a:t>KINGDOM  </a:t>
            </a:r>
            <a:r>
              <a:rPr sz="1000" spc="50" dirty="0">
                <a:solidFill>
                  <a:srgbClr val="151616"/>
                </a:solidFill>
                <a:latin typeface="Arial"/>
                <a:cs typeface="Arial"/>
              </a:rPr>
              <a:t>BRUNEL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8473" y="2462213"/>
            <a:ext cx="1004549" cy="11728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70434" y="4664022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</a:pPr>
            <a:r>
              <a:rPr sz="1250" spc="40" dirty="0">
                <a:solidFill>
                  <a:srgbClr val="151616"/>
                </a:solidFill>
                <a:latin typeface="Arial"/>
                <a:cs typeface="Arial"/>
              </a:rPr>
              <a:t>JAMES</a:t>
            </a:r>
            <a:r>
              <a:rPr sz="12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50" spc="5" dirty="0">
                <a:solidFill>
                  <a:srgbClr val="151616"/>
                </a:solidFill>
                <a:latin typeface="Arial"/>
                <a:cs typeface="Arial"/>
              </a:rPr>
              <a:t>WATT</a:t>
            </a:r>
            <a:endParaRPr sz="12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9340" y="4745015"/>
            <a:ext cx="1070305" cy="13409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78933" y="5638971"/>
            <a:ext cx="1094502" cy="13313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35555" y="5649000"/>
            <a:ext cx="813344" cy="1184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31905" y="5605210"/>
            <a:ext cx="967417" cy="13495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87369" y="4599341"/>
            <a:ext cx="1012136" cy="1235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927387" y="2554696"/>
            <a:ext cx="1477010" cy="167767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355600" marR="283845" indent="14604">
              <a:lnSpc>
                <a:spcPts val="1410"/>
              </a:lnSpc>
            </a:pPr>
            <a:r>
              <a:rPr sz="1250" spc="40" dirty="0">
                <a:solidFill>
                  <a:srgbClr val="151616"/>
                </a:solidFill>
                <a:latin typeface="Arial"/>
                <a:cs typeface="Arial"/>
              </a:rPr>
              <a:t>VLADIMIR  </a:t>
            </a:r>
            <a:r>
              <a:rPr sz="1250" spc="50" dirty="0">
                <a:solidFill>
                  <a:srgbClr val="151616"/>
                </a:solidFill>
                <a:latin typeface="Arial"/>
                <a:cs typeface="Arial"/>
              </a:rPr>
              <a:t>SHUKHO</a:t>
            </a:r>
            <a:r>
              <a:rPr sz="1250" spc="10" dirty="0">
                <a:solidFill>
                  <a:srgbClr val="151616"/>
                </a:solidFill>
                <a:latin typeface="Arial"/>
                <a:cs typeface="Arial"/>
              </a:rPr>
              <a:t>V</a:t>
            </a:r>
            <a:endParaRPr sz="12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025894" y="2754114"/>
            <a:ext cx="1274612" cy="10674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21330" y="380688"/>
            <a:ext cx="928886" cy="12354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 rot="780000">
            <a:off x="8149943" y="4308648"/>
            <a:ext cx="1178376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4"/>
              </a:lnSpc>
            </a:pPr>
            <a:r>
              <a:rPr sz="1275" b="1" spc="-7" baseline="6535" dirty="0">
                <a:solidFill>
                  <a:srgbClr val="151616"/>
                </a:solidFill>
                <a:latin typeface="Arial"/>
                <a:cs typeface="Arial"/>
              </a:rPr>
              <a:t>1452 </a:t>
            </a:r>
            <a:r>
              <a:rPr sz="1275" b="1" spc="-7" baseline="3267" dirty="0">
                <a:solidFill>
                  <a:srgbClr val="151616"/>
                </a:solidFill>
                <a:latin typeface="Arial"/>
                <a:cs typeface="Arial"/>
              </a:rPr>
              <a:t>- 1519 </a:t>
            </a:r>
            <a:r>
              <a:rPr sz="1275" b="1" baseline="3267" dirty="0">
                <a:solidFill>
                  <a:srgbClr val="151616"/>
                </a:solidFill>
                <a:latin typeface="Arial"/>
                <a:cs typeface="Arial"/>
              </a:rPr>
              <a:t>AD</a:t>
            </a:r>
            <a:r>
              <a:rPr sz="1275" b="1" spc="-165" baseline="326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75" b="1" spc="-22" baseline="3267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850" b="1" spc="-15" dirty="0">
                <a:solidFill>
                  <a:srgbClr val="151616"/>
                </a:solidFill>
                <a:latin typeface="Arial"/>
                <a:cs typeface="Arial"/>
              </a:rPr>
              <a:t>ITALY)</a:t>
            </a:r>
            <a:endParaRPr sz="8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 rot="1260000">
            <a:off x="6519297" y="4152582"/>
            <a:ext cx="1958107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4"/>
              </a:lnSpc>
            </a:pPr>
            <a:r>
              <a:rPr sz="1275" b="1" spc="-7" baseline="9803" dirty="0">
                <a:solidFill>
                  <a:srgbClr val="151616"/>
                </a:solidFill>
                <a:latin typeface="Arial"/>
                <a:cs typeface="Arial"/>
              </a:rPr>
              <a:t>One of the </a:t>
            </a:r>
            <a:r>
              <a:rPr sz="1275" b="1" spc="-7" baseline="6535" dirty="0">
                <a:solidFill>
                  <a:srgbClr val="151616"/>
                </a:solidFill>
                <a:latin typeface="Arial"/>
                <a:cs typeface="Arial"/>
              </a:rPr>
              <a:t>greatest </a:t>
            </a:r>
            <a:r>
              <a:rPr sz="1275" b="1" spc="-7" baseline="3267" dirty="0">
                <a:solidFill>
                  <a:srgbClr val="151616"/>
                </a:solidFill>
                <a:latin typeface="Arial"/>
                <a:cs typeface="Arial"/>
              </a:rPr>
              <a:t>painters of </a:t>
            </a: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85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1440000">
            <a:off x="6264532" y="4251797"/>
            <a:ext cx="1854767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35"/>
              </a:lnSpc>
            </a:pPr>
            <a:r>
              <a:rPr sz="1275" b="1" spc="-7" baseline="3267" dirty="0">
                <a:solidFill>
                  <a:srgbClr val="151616"/>
                </a:solidFill>
                <a:latin typeface="Arial"/>
                <a:cs typeface="Arial"/>
              </a:rPr>
              <a:t>sculpture, </a:t>
            </a: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engineering,</a:t>
            </a:r>
            <a:r>
              <a:rPr sz="85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75" b="1" spc="-22" baseline="-6535" dirty="0">
                <a:solidFill>
                  <a:srgbClr val="151616"/>
                </a:solidFill>
                <a:latin typeface="Arial"/>
                <a:cs typeface="Arial"/>
              </a:rPr>
              <a:t>cartography</a:t>
            </a:r>
            <a:r>
              <a:rPr sz="1275" b="1" spc="-22" baseline="-9803" dirty="0">
                <a:solidFill>
                  <a:srgbClr val="151616"/>
                </a:solidFill>
                <a:latin typeface="Arial"/>
                <a:cs typeface="Arial"/>
              </a:rPr>
              <a:t>,</a:t>
            </a:r>
            <a:endParaRPr sz="1275" baseline="-9803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 rot="1440000">
            <a:off x="6246707" y="4208350"/>
            <a:ext cx="1132854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4"/>
              </a:lnSpc>
            </a:pPr>
            <a:r>
              <a:rPr sz="1275" b="1" spc="-7" baseline="6535" dirty="0">
                <a:solidFill>
                  <a:srgbClr val="151616"/>
                </a:solidFill>
                <a:latin typeface="Arial"/>
                <a:cs typeface="Arial"/>
              </a:rPr>
              <a:t>geometry </a:t>
            </a:r>
            <a:r>
              <a:rPr sz="1275" b="1" spc="-7" baseline="3267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75" b="1" spc="-157" baseline="326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science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538659" y="4750941"/>
            <a:ext cx="550313" cy="7373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535042" y="4605039"/>
            <a:ext cx="54991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Mona</a:t>
            </a:r>
            <a:r>
              <a:rPr sz="85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Lisa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41671" y="463849"/>
            <a:ext cx="421259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289810" algn="l"/>
              </a:tabLst>
            </a:pPr>
            <a:r>
              <a:rPr sz="600" spc="35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600" spc="30" dirty="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sz="600" spc="35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00" spc="3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00" spc="35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00" spc="10" dirty="0">
                <a:solidFill>
                  <a:srgbClr val="3C2B98"/>
                </a:solidFill>
                <a:latin typeface="Arial"/>
                <a:cs typeface="Arial"/>
                <a:hlinkClick r:id="rId14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45273" y="449988"/>
            <a:ext cx="194437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u="sng" spc="10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5"/>
              </a:rPr>
              <a:t>www.technologystudent.com</a:t>
            </a:r>
            <a:r>
              <a:rPr sz="600" spc="10" dirty="0">
                <a:solidFill>
                  <a:srgbClr val="0000C4"/>
                </a:solidFill>
                <a:latin typeface="Arial"/>
                <a:cs typeface="Arial"/>
                <a:hlinkClick r:id="rId15"/>
              </a:rPr>
              <a:t> </a:t>
            </a:r>
            <a:r>
              <a:rPr sz="600" spc="20" dirty="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sz="600" spc="15" dirty="0">
                <a:solidFill>
                  <a:srgbClr val="3C2B98"/>
                </a:solidFill>
                <a:latin typeface="Arial"/>
                <a:cs typeface="Arial"/>
              </a:rPr>
              <a:t>2017 </a:t>
            </a:r>
            <a:r>
              <a:rPr sz="600" spc="5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600" spc="2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00" spc="-4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00" spc="15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 rot="780000">
            <a:off x="7109176" y="3951477"/>
            <a:ext cx="848821" cy="107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44"/>
              </a:lnSpc>
            </a:pPr>
            <a:r>
              <a:rPr sz="1275" b="1" spc="-7" baseline="3267" dirty="0">
                <a:solidFill>
                  <a:srgbClr val="151616"/>
                </a:solidFill>
                <a:latin typeface="Arial"/>
                <a:cs typeface="Arial"/>
              </a:rPr>
              <a:t>Flying</a:t>
            </a:r>
            <a:r>
              <a:rPr sz="1275" b="1" spc="-135" baseline="326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60" dirty="0"/>
              <a:t>REVISION </a:t>
            </a:r>
            <a:r>
              <a:rPr spc="55" dirty="0"/>
              <a:t>WEB </a:t>
            </a:r>
            <a:r>
              <a:rPr spc="5" dirty="0"/>
              <a:t>- </a:t>
            </a:r>
            <a:r>
              <a:rPr spc="50" dirty="0"/>
              <a:t>FAMOUS</a:t>
            </a:r>
            <a:r>
              <a:rPr spc="40" dirty="0"/>
              <a:t> </a:t>
            </a:r>
            <a:r>
              <a:rPr spc="65" dirty="0"/>
              <a:t>DESIGNERS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369</Words>
  <Application>Microsoft Office PowerPoint</Application>
  <PresentationFormat>Custom</PresentationFormat>
  <Paragraphs>147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RESEARCH WEBS FAMOUS DESIGNERS</vt:lpstr>
      <vt:lpstr>REVISION WEB - FAMOUS DESIGNERS</vt:lpstr>
      <vt:lpstr>REVISION WEB - FAMOUS DESIGNERS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web2_UPDATE.cdr</dc:title>
  <dc:creator>BY V.RYAN</dc:creator>
  <cp:keywords>RESEARCH WEB - FAMOUS DESIGNERS</cp:keywords>
  <cp:lastModifiedBy>Vincent RYan</cp:lastModifiedBy>
  <cp:revision>1</cp:revision>
  <dcterms:created xsi:type="dcterms:W3CDTF">2020-05-13T13:35:12Z</dcterms:created>
  <dcterms:modified xsi:type="dcterms:W3CDTF">2020-05-13T13:36:32Z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2020-05-13T00:00:00Z</vt:filetime>
  </property>
</Properties>
</file>